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29.jpeg" ContentType="image/jpeg"/>
  <Override PartName="/ppt/media/image28.jpeg" ContentType="image/jpeg"/>
  <Override PartName="/ppt/media/image27.jpeg" ContentType="image/jpeg"/>
  <Override PartName="/ppt/media/image5.jpeg" ContentType="image/jpeg"/>
  <Override PartName="/ppt/media/image26.jpeg" ContentType="image/jpeg"/>
  <Override PartName="/ppt/media/image4.jpeg" ContentType="image/jpeg"/>
  <Override PartName="/ppt/media/image25.jpeg" ContentType="image/jpeg"/>
  <Override PartName="/ppt/media/image24.jpeg" ContentType="image/jpeg"/>
  <Override PartName="/ppt/media/image23.jpeg" ContentType="image/jpeg"/>
  <Override PartName="/ppt/media/image21.jpeg" ContentType="image/jpeg"/>
  <Override PartName="/ppt/media/image19.jpeg" ContentType="image/jpeg"/>
  <Override PartName="/ppt/media/image20.jpeg" ContentType="image/jpeg"/>
  <Override PartName="/ppt/media/image18.jpeg" ContentType="image/jpeg"/>
  <Override PartName="/ppt/media/image16.jpeg" ContentType="image/jpeg"/>
  <Override PartName="/ppt/media/image15.jpeg" ContentType="image/jpeg"/>
  <Override PartName="/ppt/media/image14.jpeg" ContentType="image/jpeg"/>
  <Override PartName="/ppt/media/image1.png" ContentType="image/png"/>
  <Override PartName="/ppt/media/image17.jpeg" ContentType="image/jpeg"/>
  <Override PartName="/ppt/media/image22.jpeg" ContentType="image/jpeg"/>
  <Override PartName="/ppt/media/image37.png" ContentType="image/png"/>
  <Override PartName="/ppt/media/image2.png" ContentType="image/png"/>
  <Override PartName="/ppt/media/image30.jpeg" ContentType="image/jpeg"/>
  <Override PartName="/ppt/media/image3.png" ContentType="image/png"/>
  <Override PartName="/ppt/media/image38.jpeg" ContentType="image/jpeg"/>
  <Override PartName="/ppt/media/image10.jpeg" ContentType="image/jpeg"/>
  <Override PartName="/ppt/media/image47.jpeg" ContentType="image/jpeg"/>
  <Override PartName="/ppt/media/image45.jpeg" ContentType="image/jpeg"/>
  <Override PartName="/ppt/media/image46.jpeg" ContentType="image/jpeg"/>
  <Override PartName="/ppt/media/image6.png" ContentType="image/png"/>
  <Override PartName="/ppt/media/image8.jpeg" ContentType="image/jpeg"/>
  <Override PartName="/ppt/media/image50.jpeg" ContentType="image/jpeg"/>
  <Override PartName="/ppt/media/image11.jpeg" ContentType="image/jpeg"/>
  <Override PartName="/ppt/media/image48.jpeg" ContentType="image/jpeg"/>
  <Override PartName="/ppt/media/image13.jpeg" ContentType="image/jpeg"/>
  <Override PartName="/ppt/media/image51.jpeg" ContentType="image/jpeg"/>
  <Override PartName="/ppt/media/image40.jpeg" ContentType="image/jpeg"/>
  <Override PartName="/ppt/media/image52.jpeg" ContentType="image/jpeg"/>
  <Override PartName="/ppt/media/image41.jpeg" ContentType="image/jpeg"/>
  <Override PartName="/ppt/media/image39.jpeg" ContentType="image/jpeg"/>
  <Override PartName="/ppt/media/image53.jpeg" ContentType="image/jpeg"/>
  <Override PartName="/ppt/media/image42.jpeg" ContentType="image/jpeg"/>
  <Override PartName="/ppt/media/image54.jpeg" ContentType="image/jpeg"/>
  <Override PartName="/ppt/media/image55.jpeg" ContentType="image/jpeg"/>
  <Override PartName="/ppt/media/image44.jpeg" ContentType="image/jpeg"/>
  <Override PartName="/ppt/media/image56.jpeg" ContentType="image/jpeg"/>
  <Override PartName="/ppt/media/image36.jpeg" ContentType="image/jpeg"/>
  <Override PartName="/ppt/media/image35.jpeg" ContentType="image/jpeg"/>
  <Override PartName="/ppt/media/image34.jpeg" ContentType="image/jpeg"/>
  <Override PartName="/ppt/media/image33.jpeg" ContentType="image/jpeg"/>
  <Override PartName="/ppt/media/image32.jpeg" ContentType="image/jpeg"/>
  <Override PartName="/ppt/media/image31.jpeg" ContentType="image/jpeg"/>
  <Override PartName="/ppt/media/image49.jpeg" ContentType="image/jpeg"/>
  <Override PartName="/ppt/media/image12.jpeg" ContentType="image/jpeg"/>
  <Override PartName="/ppt/media/image9.jpeg" ContentType="image/jpeg"/>
  <Override PartName="/ppt/media/image7.png" ContentType="image/png"/>
  <Override PartName="/ppt/media/image43.jpeg" ContentType="image/jpe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48.xml.rels" ContentType="application/vnd.openxmlformats-package.relationships+xml"/>
  <Override PartName="/ppt/slides/_rels/slide11.xml.rels" ContentType="application/vnd.openxmlformats-package.relationships+xml"/>
  <Override PartName="/ppt/slides/_rels/slide57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81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19.xml.rels" ContentType="application/vnd.openxmlformats-package.relationships+xml"/>
  <Override PartName="/ppt/slides/_rels/slide60.xml.rels" ContentType="application/vnd.openxmlformats-package.relationships+xml"/>
  <Override PartName="/ppt/slides/_rels/slide18.xml.rels" ContentType="application/vnd.openxmlformats-package.relationships+xml"/>
  <Override PartName="/ppt/slides/_rels/slide31.xml.rels" ContentType="application/vnd.openxmlformats-package.relationships+xml"/>
  <Override PartName="/ppt/slides/_rels/slide68.xml.rels" ContentType="application/vnd.openxmlformats-package.relationships+xml"/>
  <Override PartName="/ppt/slides/_rels/slide32.xml.rels" ContentType="application/vnd.openxmlformats-package.relationships+xml"/>
  <Override PartName="/ppt/slides/_rels/slide69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44.xml.rels" ContentType="application/vnd.openxmlformats-package.relationships+xml"/>
  <Override PartName="/ppt/slides/_rels/slide55.xml.rels" ContentType="application/vnd.openxmlformats-package.relationships+xml"/>
  <Override PartName="/ppt/slides/_rels/slide43.xml.rels" ContentType="application/vnd.openxmlformats-package.relationships+xml"/>
  <Override PartName="/ppt/slides/_rels/slide54.xml.rels" ContentType="application/vnd.openxmlformats-package.relationships+xml"/>
  <Override PartName="/ppt/slides/_rels/slide42.xml.rels" ContentType="application/vnd.openxmlformats-package.relationships+xml"/>
  <Override PartName="/ppt/slides/_rels/slide79.xml.rels" ContentType="application/vnd.openxmlformats-package.relationships+xml"/>
  <Override PartName="/ppt/slides/_rels/slide53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78.xml.rels" ContentType="application/vnd.openxmlformats-package.relationships+xml"/>
  <Override PartName="/ppt/slides/_rels/slide52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77.xml.rels" ContentType="application/vnd.openxmlformats-package.relationships+xml"/>
  <Override PartName="/ppt/slides/_rels/slide14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5.xml.rels" ContentType="application/vnd.openxmlformats-package.relationships+xml"/>
  <Override PartName="/ppt/slides/_rels/slide63.xml.rels" ContentType="application/vnd.openxmlformats-package.relationships+xml"/>
  <Override PartName="/ppt/slides/_rels/slide27.xml.rels" ContentType="application/vnd.openxmlformats-package.relationships+xml"/>
  <Override PartName="/ppt/slides/_rels/slide64.xml.rels" ContentType="application/vnd.openxmlformats-package.relationships+xml"/>
  <Override PartName="/ppt/slides/_rels/slide28.xml.rels" ContentType="application/vnd.openxmlformats-package.relationships+xml"/>
  <Override PartName="/ppt/slides/_rels/slide70.xml.rels" ContentType="application/vnd.openxmlformats-package.relationships+xml"/>
  <Override PartName="/ppt/slides/_rels/slide65.xml.rels" ContentType="application/vnd.openxmlformats-package.relationships+xml"/>
  <Override PartName="/ppt/slides/_rels/slide71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66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67.xml.rels" ContentType="application/vnd.openxmlformats-package.relationships+xml"/>
  <Override PartName="/ppt/slides/_rels/slide30.xml.rels" ContentType="application/vnd.openxmlformats-package.relationships+xml"/>
  <Override PartName="/ppt/slides/_rels/slide80.xml.rels" ContentType="application/vnd.openxmlformats-package.relationships+xml"/>
  <Override PartName="/ppt/slides/_rels/slide15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46.xml.rels" ContentType="application/vnd.openxmlformats-package.relationships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9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81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122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93529F8-1D28-4FB5-AD25-1038FFA4467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122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B1C7919-4226-4A37-BA0C-4C230214363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122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5737CD4-5256-477F-895E-72C13CABE57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122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9D79FF4-237F-4111-89C9-6FA714F3B93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122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C6F99BA-1194-4A18-9DD1-1ACD23F8B0E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bg object 16" descr=""/>
          <p:cNvPicPr/>
          <p:nvPr/>
        </p:nvPicPr>
        <p:blipFill>
          <a:blip r:embed="rId2"/>
          <a:stretch/>
        </p:blipFill>
        <p:spPr>
          <a:xfrm>
            <a:off x="635040" y="304920"/>
            <a:ext cx="2216880" cy="96912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21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72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 idx="1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2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3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1ECD86E-B82B-4430-83BD-82B371ADB580}" type="slidenum"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81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g object 16" descr=""/>
          <p:cNvPicPr/>
          <p:nvPr/>
        </p:nvPicPr>
        <p:blipFill>
          <a:blip r:embed="rId2"/>
          <a:stretch/>
        </p:blipFill>
        <p:spPr>
          <a:xfrm>
            <a:off x="635040" y="304920"/>
            <a:ext cx="2216880" cy="96912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122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72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22440" y="4222800"/>
            <a:ext cx="12840120" cy="29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ftr" idx="4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dt" idx="5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sldNum" idx="6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F0329AC-C7C4-4972-93AC-5A627D86D2BC}" type="slidenum"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 descr=""/>
          <p:cNvPicPr/>
          <p:nvPr/>
        </p:nvPicPr>
        <p:blipFill>
          <a:blip r:embed="rId2"/>
          <a:stretch/>
        </p:blipFill>
        <p:spPr>
          <a:xfrm>
            <a:off x="635040" y="304920"/>
            <a:ext cx="2216880" cy="969120"/>
          </a:xfrm>
          <a:prstGeom prst="rect">
            <a:avLst/>
          </a:prstGeom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122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72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914400" y="2365920"/>
            <a:ext cx="7954920" cy="596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9418320" y="2365920"/>
            <a:ext cx="7954920" cy="596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ftr" idx="7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dt" idx="8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6"/>
          <p:cNvSpPr>
            <a:spLocks noGrp="1"/>
          </p:cNvSpPr>
          <p:nvPr>
            <p:ph type="sldNum" idx="9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439BD22-0003-4398-B49D-6106DD190FCA}" type="slidenum"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g object 16" descr=""/>
          <p:cNvPicPr/>
          <p:nvPr/>
        </p:nvPicPr>
        <p:blipFill>
          <a:blip r:embed="rId2"/>
          <a:stretch/>
        </p:blipFill>
        <p:spPr>
          <a:xfrm>
            <a:off x="635040" y="304920"/>
            <a:ext cx="2216880" cy="969120"/>
          </a:xfrm>
          <a:prstGeom prst="rect">
            <a:avLst/>
          </a:prstGeom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122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72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ftr" idx="10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dt" idx="11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sldNum" idx="12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2DE0F64-629A-434A-AC64-1A2761116A01}" type="slidenum"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bg object 16" descr=""/>
          <p:cNvPicPr/>
          <p:nvPr/>
        </p:nvPicPr>
        <p:blipFill>
          <a:blip r:embed="rId2"/>
          <a:stretch/>
        </p:blipFill>
        <p:spPr>
          <a:xfrm>
            <a:off x="635040" y="304920"/>
            <a:ext cx="2216880" cy="969120"/>
          </a:xfrm>
          <a:prstGeom prst="rect">
            <a:avLst/>
          </a:prstGeom>
          <a:ln w="0">
            <a:noFill/>
          </a:ln>
        </p:spPr>
      </p:pic>
      <p:sp>
        <p:nvSpPr>
          <p:cNvPr id="34" name="PlaceHolder 1"/>
          <p:cNvSpPr>
            <a:spLocks noGrp="1"/>
          </p:cNvSpPr>
          <p:nvPr>
            <p:ph type="ftr" idx="13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dt" idx="14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sldNum" idx="15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D185FD0-4852-4E1E-AA4C-6AC61C5C9958}" type="slidenum"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4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4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4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doka.guide/js/events/" TargetMode="External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4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hyperlink" Target="https://html.spec.whatwg.org/multipage/indices.html#event-input-change" TargetMode="External"/><Relationship Id="rId2" Type="http://schemas.openxmlformats.org/officeDocument/2006/relationships/slideLayout" Target="../slideLayouts/slideLayout2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4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hyperlink" Target="https://learn.javascript.ru/onload-ondomcontentloaded#domcontentloaded" TargetMode="External"/><Relationship Id="rId2" Type="http://schemas.openxmlformats.org/officeDocument/2006/relationships/hyperlink" Target="https://learn.javascript.ru/onload-ondomcontentloaded#domcontentloaded" TargetMode="External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4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4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Events" TargetMode="External"/><Relationship Id="rId2" Type="http://schemas.openxmlformats.org/officeDocument/2006/relationships/hyperlink" Target="https://developer.mozilla.org/en-US/docs/Web/Events" TargetMode="External"/><Relationship Id="rId3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4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4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4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4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4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4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4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4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4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4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4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4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4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4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4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4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4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22440" y="2640240"/>
            <a:ext cx="935136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8800" spc="-1" strike="noStrike">
                <a:solidFill>
                  <a:srgbClr val="c91c4b"/>
                </a:solidFill>
                <a:latin typeface="Arial"/>
              </a:rPr>
              <a:t>Введение</a:t>
            </a:r>
            <a:r>
              <a:rPr b="1" lang="en-US" sz="8800" spc="-301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8800" spc="-1" strike="noStrike">
                <a:solidFill>
                  <a:srgbClr val="c91c4b"/>
                </a:solidFill>
                <a:latin typeface="Arial"/>
              </a:rPr>
              <a:t>в</a:t>
            </a:r>
            <a:r>
              <a:rPr b="1" lang="en-US" sz="8800" spc="-307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8800" spc="-26" strike="noStrike">
                <a:solidFill>
                  <a:srgbClr val="c91c4b"/>
                </a:solidFill>
                <a:latin typeface="Arial"/>
              </a:rPr>
              <a:t>DOM</a:t>
            </a:r>
            <a:endParaRPr b="0" lang="en-US" sz="8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0" name="object 3" descr=""/>
          <p:cNvPicPr/>
          <p:nvPr/>
        </p:nvPicPr>
        <p:blipFill>
          <a:blip r:embed="rId1"/>
          <a:stretch/>
        </p:blipFill>
        <p:spPr>
          <a:xfrm>
            <a:off x="12193560" y="114480"/>
            <a:ext cx="6094080" cy="1005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Создание</a:t>
            </a:r>
            <a:r>
              <a:rPr b="1" lang="en-US" sz="7200" spc="-216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60" strike="noStrike">
                <a:solidFill>
                  <a:srgbClr val="c91c4b"/>
                </a:solidFill>
                <a:latin typeface="Arial"/>
              </a:rPr>
              <a:t>DOM-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элемента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7" name="object 3" descr=""/>
          <p:cNvPicPr/>
          <p:nvPr/>
        </p:nvPicPr>
        <p:blipFill>
          <a:blip r:embed="rId1"/>
          <a:stretch/>
        </p:blipFill>
        <p:spPr>
          <a:xfrm>
            <a:off x="635040" y="5283360"/>
            <a:ext cx="12117960" cy="3034800"/>
          </a:xfrm>
          <a:prstGeom prst="rect">
            <a:avLst/>
          </a:prstGeom>
          <a:ln w="0">
            <a:noFill/>
          </a:ln>
        </p:spPr>
      </p:pic>
      <p:sp>
        <p:nvSpPr>
          <p:cNvPr id="68" name="object 4"/>
          <p:cNvSpPr/>
          <p:nvPr/>
        </p:nvSpPr>
        <p:spPr>
          <a:xfrm>
            <a:off x="622440" y="3053520"/>
            <a:ext cx="11004840" cy="14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Создание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DOM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элемента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помощью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метода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createElement()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и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добавление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элемента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DOM</a:t>
            </a:r>
            <a:r>
              <a:rPr b="0" lang="en-US" sz="2800" spc="-4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дерево,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а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именно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800" spc="-4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body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помощью </a:t>
            </a: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метода</a:t>
            </a:r>
            <a:r>
              <a:rPr b="0" lang="en-US" sz="2800" spc="-13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append()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Атрибут</a:t>
            </a:r>
            <a:r>
              <a:rPr b="1" lang="en-US" sz="7200" spc="-361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defer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object 3"/>
          <p:cNvSpPr/>
          <p:nvPr/>
        </p:nvSpPr>
        <p:spPr>
          <a:xfrm>
            <a:off x="622440" y="3053520"/>
            <a:ext cx="10397160" cy="14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Атрибут</a:t>
            </a:r>
            <a:r>
              <a:rPr b="0" lang="en-US" sz="2800" spc="-114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1" lang="en-US" sz="2800" spc="-1" strike="noStrike">
                <a:solidFill>
                  <a:srgbClr val="202124"/>
                </a:solidFill>
                <a:latin typeface="Arial"/>
              </a:rPr>
              <a:t>defer</a:t>
            </a:r>
            <a:r>
              <a:rPr b="1" lang="en-US" sz="2800" spc="-151" strike="noStrike">
                <a:solidFill>
                  <a:srgbClr val="202124"/>
                </a:solidFill>
                <a:latin typeface="Arial"/>
              </a:rPr>
              <a:t> </a:t>
            </a:r>
            <a:r>
              <a:rPr b="0" lang="en-US" sz="2800" spc="-41" strike="noStrike">
                <a:solidFill>
                  <a:srgbClr val="202124"/>
                </a:solidFill>
                <a:latin typeface="Microsoft Sans Serif"/>
              </a:rPr>
              <a:t>запускает</a:t>
            </a:r>
            <a:r>
              <a:rPr b="0" lang="en-US" sz="2800" spc="-12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скрипт</a:t>
            </a:r>
            <a:r>
              <a:rPr b="0" lang="en-US" sz="2800" spc="-114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202124"/>
                </a:solidFill>
                <a:latin typeface="Microsoft Sans Serif"/>
              </a:rPr>
              <a:t>только</a:t>
            </a:r>
            <a:r>
              <a:rPr b="0" lang="en-US" sz="2800" spc="-114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после</a:t>
            </a:r>
            <a:r>
              <a:rPr b="0" lang="en-US" sz="2800" spc="-12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того,</a:t>
            </a:r>
            <a:r>
              <a:rPr b="0" lang="en-US" sz="2800" spc="-12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55" strike="noStrike">
                <a:solidFill>
                  <a:srgbClr val="202124"/>
                </a:solidFill>
                <a:latin typeface="Microsoft Sans Serif"/>
              </a:rPr>
              <a:t>когда</a:t>
            </a:r>
            <a:r>
              <a:rPr b="0" lang="en-US" sz="2800" spc="-114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202124"/>
                </a:solidFill>
                <a:latin typeface="Microsoft Sans Serif"/>
              </a:rPr>
              <a:t>HTML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страница</a:t>
            </a:r>
            <a:r>
              <a:rPr b="0" lang="en-US" sz="2800" spc="-10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202124"/>
                </a:solidFill>
                <a:latin typeface="Microsoft Sans Serif"/>
              </a:rPr>
              <a:t>будет</a:t>
            </a:r>
            <a:r>
              <a:rPr b="0" lang="en-US" sz="2800" spc="-10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полностью</a:t>
            </a:r>
            <a:r>
              <a:rPr b="0" lang="en-US" sz="2800" spc="-10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35" strike="noStrike">
                <a:solidFill>
                  <a:srgbClr val="202124"/>
                </a:solidFill>
                <a:latin typeface="Microsoft Sans Serif"/>
              </a:rPr>
              <a:t>загружена</a:t>
            </a:r>
            <a:r>
              <a:rPr b="0" lang="en-US" sz="2800" spc="-10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и</a:t>
            </a:r>
            <a:r>
              <a:rPr b="0" lang="en-US" sz="2800" spc="-10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DOM-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элементы</a:t>
            </a:r>
            <a:r>
              <a:rPr b="0" lang="en-US" sz="2800" spc="-10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будут </a:t>
            </a:r>
            <a:r>
              <a:rPr b="0" lang="en-US" sz="2800" spc="-26" strike="noStrike">
                <a:solidFill>
                  <a:srgbClr val="202124"/>
                </a:solidFill>
                <a:latin typeface="Microsoft Sans Serif"/>
              </a:rPr>
              <a:t>готовы</a:t>
            </a:r>
            <a:r>
              <a:rPr b="0" lang="en-US" sz="2800" spc="-145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к</a:t>
            </a:r>
            <a:r>
              <a:rPr b="0" lang="en-US" sz="2800" spc="-137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работе.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" name="object 4" descr=""/>
          <p:cNvPicPr/>
          <p:nvPr/>
        </p:nvPicPr>
        <p:blipFill>
          <a:blip r:embed="rId1"/>
          <a:stretch/>
        </p:blipFill>
        <p:spPr>
          <a:xfrm>
            <a:off x="635040" y="5077800"/>
            <a:ext cx="14858640" cy="409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9930960" cy="2110680"/>
          </a:xfrm>
          <a:prstGeom prst="rect">
            <a:avLst/>
          </a:prstGeom>
          <a:noFill/>
          <a:ln w="0">
            <a:noFill/>
          </a:ln>
        </p:spPr>
        <p:txBody>
          <a:bodyPr lIns="0" rIns="0" tIns="133920" bIns="0" anchor="t">
            <a:noAutofit/>
          </a:bodyPr>
          <a:p>
            <a:pPr marL="12600" indent="0">
              <a:lnSpc>
                <a:spcPts val="7781"/>
              </a:lnSpc>
              <a:spcBef>
                <a:spcPts val="1054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Способы</a:t>
            </a:r>
            <a:r>
              <a:rPr b="1" lang="en-US" sz="7200" spc="-480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добавления элементов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3" name="object 3" descr=""/>
          <p:cNvPicPr/>
          <p:nvPr/>
        </p:nvPicPr>
        <p:blipFill>
          <a:blip r:embed="rId1"/>
          <a:stretch/>
        </p:blipFill>
        <p:spPr>
          <a:xfrm>
            <a:off x="635040" y="4005360"/>
            <a:ext cx="9197640" cy="5811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Добавление</a:t>
            </a:r>
            <a:r>
              <a:rPr b="1" lang="en-US" sz="7200" spc="-126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текста</a:t>
            </a:r>
            <a:r>
              <a:rPr b="1" lang="en-US" sz="7200" spc="-120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в</a:t>
            </a:r>
            <a:r>
              <a:rPr b="1" lang="en-US" sz="7200" spc="-126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32" strike="noStrike">
                <a:solidFill>
                  <a:srgbClr val="c91c4b"/>
                </a:solidFill>
                <a:latin typeface="Arial"/>
              </a:rPr>
              <a:t>элементы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5" name="object 3" descr=""/>
          <p:cNvPicPr/>
          <p:nvPr/>
        </p:nvPicPr>
        <p:blipFill>
          <a:blip r:embed="rId1"/>
          <a:stretch/>
        </p:blipFill>
        <p:spPr>
          <a:xfrm>
            <a:off x="635040" y="3027240"/>
            <a:ext cx="8222760" cy="4287600"/>
          </a:xfrm>
          <a:prstGeom prst="rect">
            <a:avLst/>
          </a:prstGeom>
          <a:ln w="0">
            <a:noFill/>
          </a:ln>
        </p:spPr>
      </p:pic>
      <p:pic>
        <p:nvPicPr>
          <p:cNvPr id="76" name="object 4" descr=""/>
          <p:cNvPicPr/>
          <p:nvPr/>
        </p:nvPicPr>
        <p:blipFill>
          <a:blip r:embed="rId2"/>
          <a:stretch/>
        </p:blipFill>
        <p:spPr>
          <a:xfrm>
            <a:off x="635040" y="7726680"/>
            <a:ext cx="10866960" cy="198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9487800" cy="2110680"/>
          </a:xfrm>
          <a:prstGeom prst="rect">
            <a:avLst/>
          </a:prstGeom>
          <a:noFill/>
          <a:ln w="0">
            <a:noFill/>
          </a:ln>
        </p:spPr>
        <p:txBody>
          <a:bodyPr lIns="0" rIns="0" tIns="133920" bIns="0" anchor="t">
            <a:noAutofit/>
          </a:bodyPr>
          <a:p>
            <a:pPr marL="12600" indent="0">
              <a:lnSpc>
                <a:spcPts val="7781"/>
              </a:lnSpc>
              <a:spcBef>
                <a:spcPts val="1054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Создание</a:t>
            </a:r>
            <a:r>
              <a:rPr b="1" lang="en-US" sz="7200" spc="-245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52" strike="noStrike">
                <a:solidFill>
                  <a:srgbClr val="c91c4b"/>
                </a:solidFill>
                <a:latin typeface="Arial"/>
              </a:rPr>
              <a:t>элементов </a:t>
            </a: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на</a:t>
            </a:r>
            <a:r>
              <a:rPr b="1" lang="en-US" sz="7200" spc="-151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основе</a:t>
            </a:r>
            <a:r>
              <a:rPr b="1" lang="en-US" sz="7200" spc="-151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массива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8" name="object 3" descr=""/>
          <p:cNvPicPr/>
          <p:nvPr/>
        </p:nvPicPr>
        <p:blipFill>
          <a:blip r:embed="rId1"/>
          <a:stretch/>
        </p:blipFill>
        <p:spPr>
          <a:xfrm>
            <a:off x="758880" y="4005360"/>
            <a:ext cx="9329760" cy="5779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51" strike="noStrike">
                <a:solidFill>
                  <a:srgbClr val="c91c4b"/>
                </a:solidFill>
                <a:latin typeface="Arial"/>
              </a:rPr>
              <a:t>Р</a:t>
            </a:r>
            <a:r>
              <a:rPr b="1" lang="en-US" sz="7200" spc="24" strike="noStrike">
                <a:solidFill>
                  <a:srgbClr val="c91c4b"/>
                </a:solidFill>
                <a:latin typeface="Arial"/>
              </a:rPr>
              <a:t>е</a:t>
            </a:r>
            <a:r>
              <a:rPr b="1" lang="en-US" sz="7200" spc="-145" strike="noStrike">
                <a:solidFill>
                  <a:srgbClr val="c91c4b"/>
                </a:solidFill>
                <a:latin typeface="Arial"/>
              </a:rPr>
              <a:t>з</a:t>
            </a:r>
            <a:r>
              <a:rPr b="1" lang="en-US" sz="7200" spc="-66" strike="noStrike">
                <a:solidFill>
                  <a:srgbClr val="c91c4b"/>
                </a:solidFill>
                <a:latin typeface="Arial"/>
              </a:rPr>
              <a:t>у</a:t>
            </a:r>
            <a:r>
              <a:rPr b="1" lang="en-US" sz="7200" spc="12" strike="noStrike">
                <a:solidFill>
                  <a:srgbClr val="c91c4b"/>
                </a:solidFill>
                <a:latin typeface="Arial"/>
              </a:rPr>
              <a:t>л</a:t>
            </a:r>
            <a:r>
              <a:rPr b="1" lang="en-US" sz="7200" spc="-605" strike="noStrike">
                <a:solidFill>
                  <a:srgbClr val="c91c4b"/>
                </a:solidFill>
                <a:latin typeface="Arial"/>
              </a:rPr>
              <a:t>ь</a:t>
            </a:r>
            <a:r>
              <a:rPr b="1" lang="en-US" sz="7200" spc="18" strike="noStrike">
                <a:solidFill>
                  <a:srgbClr val="c91c4b"/>
                </a:solidFill>
                <a:latin typeface="Arial"/>
              </a:rPr>
              <a:t>та</a:t>
            </a:r>
            <a:r>
              <a:rPr b="1" lang="en-US" sz="7200" spc="29" strike="noStrike">
                <a:solidFill>
                  <a:srgbClr val="c91c4b"/>
                </a:solidFill>
                <a:latin typeface="Arial"/>
              </a:rPr>
              <a:t>т</a:t>
            </a:r>
            <a:r>
              <a:rPr b="1" lang="en-US" sz="7200" spc="-177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в</a:t>
            </a:r>
            <a:r>
              <a:rPr b="1" lang="en-US" sz="7200" spc="-171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браузере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0" name="object 3" descr=""/>
          <p:cNvPicPr/>
          <p:nvPr/>
        </p:nvPicPr>
        <p:blipFill>
          <a:blip r:embed="rId1"/>
          <a:stretch/>
        </p:blipFill>
        <p:spPr>
          <a:xfrm>
            <a:off x="711360" y="4795920"/>
            <a:ext cx="14725440" cy="2990520"/>
          </a:xfrm>
          <a:prstGeom prst="rect">
            <a:avLst/>
          </a:prstGeom>
          <a:ln w="0">
            <a:noFill/>
          </a:ln>
        </p:spPr>
      </p:pic>
      <p:pic>
        <p:nvPicPr>
          <p:cNvPr id="81" name="object 4" descr=""/>
          <p:cNvPicPr/>
          <p:nvPr/>
        </p:nvPicPr>
        <p:blipFill>
          <a:blip r:embed="rId2"/>
          <a:stretch/>
        </p:blipFill>
        <p:spPr>
          <a:xfrm>
            <a:off x="635040" y="3272760"/>
            <a:ext cx="14801400" cy="135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Добавление</a:t>
            </a:r>
            <a:r>
              <a:rPr b="1" lang="en-US" sz="7200" spc="-225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атрибутов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3" name="object 3" descr=""/>
          <p:cNvPicPr/>
          <p:nvPr/>
        </p:nvPicPr>
        <p:blipFill>
          <a:blip r:embed="rId1"/>
          <a:stretch/>
        </p:blipFill>
        <p:spPr>
          <a:xfrm>
            <a:off x="635040" y="3328920"/>
            <a:ext cx="11925000" cy="135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setAttribute()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622440" y="4222800"/>
            <a:ext cx="12840120" cy="5888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13000"/>
              </a:lnSpc>
              <a:spcBef>
                <a:spcPts val="99"/>
              </a:spcBef>
              <a:buNone/>
            </a:pPr>
            <a:r>
              <a:rPr b="0" lang="en-US" sz="2800" spc="-46" strike="noStrike">
                <a:solidFill>
                  <a:schemeClr val="dk1"/>
                </a:solidFill>
                <a:latin typeface="Microsoft Sans Serif"/>
              </a:rPr>
              <a:t>Добавляет</a:t>
            </a:r>
            <a:r>
              <a:rPr b="0" lang="en-US" sz="2800" spc="-100" strike="noStrike">
                <a:solidFill>
                  <a:schemeClr val="dk1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chemeClr val="dk1"/>
                </a:solidFill>
                <a:latin typeface="Microsoft Sans Serif"/>
              </a:rPr>
              <a:t>новый</a:t>
            </a:r>
            <a:r>
              <a:rPr b="0" lang="en-US" sz="2800" spc="-100" strike="noStrike">
                <a:solidFill>
                  <a:schemeClr val="dk1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chemeClr val="dk1"/>
                </a:solidFill>
                <a:latin typeface="Microsoft Sans Serif"/>
              </a:rPr>
              <a:t>атрибут</a:t>
            </a:r>
            <a:r>
              <a:rPr b="0" lang="en-US" sz="2800" spc="-97" strike="noStrike">
                <a:solidFill>
                  <a:schemeClr val="dk1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chemeClr val="dk1"/>
                </a:solidFill>
                <a:latin typeface="Microsoft Sans Serif"/>
              </a:rPr>
              <a:t>или</a:t>
            </a:r>
            <a:r>
              <a:rPr b="0" lang="en-US" sz="2800" spc="-100" strike="noStrike">
                <a:solidFill>
                  <a:schemeClr val="dk1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chemeClr val="dk1"/>
                </a:solidFill>
                <a:latin typeface="Microsoft Sans Serif"/>
              </a:rPr>
              <a:t>изменяет</a:t>
            </a:r>
            <a:r>
              <a:rPr b="0" lang="en-US" sz="2800" spc="-97" strike="noStrike">
                <a:solidFill>
                  <a:schemeClr val="dk1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chemeClr val="dk1"/>
                </a:solidFill>
                <a:latin typeface="Microsoft Sans Serif"/>
              </a:rPr>
              <a:t>значение</a:t>
            </a:r>
            <a:r>
              <a:rPr b="0" lang="en-US" sz="2800" spc="-100" strike="noStrike">
                <a:solidFill>
                  <a:schemeClr val="dk1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chemeClr val="dk1"/>
                </a:solidFill>
                <a:latin typeface="Microsoft Sans Serif"/>
              </a:rPr>
              <a:t>существующего</a:t>
            </a:r>
            <a:r>
              <a:rPr b="0" lang="en-US" sz="2800" spc="-97" strike="noStrike">
                <a:solidFill>
                  <a:schemeClr val="dk1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chemeClr val="dk1"/>
                </a:solidFill>
                <a:latin typeface="Microsoft Sans Serif"/>
              </a:rPr>
              <a:t>атрибута</a:t>
            </a:r>
            <a:r>
              <a:rPr b="0" lang="en-US" sz="2800" spc="-100" strike="noStrike">
                <a:solidFill>
                  <a:schemeClr val="dk1"/>
                </a:solidFill>
                <a:latin typeface="Microsoft Sans Serif"/>
              </a:rPr>
              <a:t> </a:t>
            </a:r>
            <a:r>
              <a:rPr b="0" lang="en-US" sz="2800" spc="-52" strike="noStrike">
                <a:solidFill>
                  <a:schemeClr val="dk1"/>
                </a:solidFill>
                <a:latin typeface="Microsoft Sans Serif"/>
              </a:rPr>
              <a:t>у </a:t>
            </a:r>
            <a:r>
              <a:rPr b="0" lang="en-US" sz="2800" spc="-12" strike="noStrike">
                <a:solidFill>
                  <a:schemeClr val="dk1"/>
                </a:solidFill>
                <a:latin typeface="Microsoft Sans Serif"/>
              </a:rPr>
              <a:t>выбранного</a:t>
            </a:r>
            <a:r>
              <a:rPr b="0" lang="en-US" sz="2800" spc="-137" strike="noStrike">
                <a:solidFill>
                  <a:schemeClr val="dk1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chemeClr val="dk1"/>
                </a:solidFill>
                <a:latin typeface="Microsoft Sans Serif"/>
              </a:rPr>
              <a:t>элемента.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660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12600" indent="0">
              <a:lnSpc>
                <a:spcPct val="113000"/>
              </a:lnSpc>
              <a:buNone/>
            </a:pPr>
            <a:r>
              <a:rPr b="1" lang="en-US" sz="2800" spc="-21" strike="noStrike">
                <a:solidFill>
                  <a:schemeClr val="dk1"/>
                </a:solidFill>
                <a:latin typeface="Arial"/>
              </a:rPr>
              <a:t>element.setAttribute(name,</a:t>
            </a:r>
            <a:r>
              <a:rPr b="1" lang="en-US" sz="2800" spc="24" strike="noStrike">
                <a:solidFill>
                  <a:schemeClr val="dk1"/>
                </a:solidFill>
                <a:latin typeface="Arial"/>
              </a:rPr>
              <a:t> </a:t>
            </a:r>
            <a:r>
              <a:rPr b="1" lang="en-US" sz="2800" spc="-12" strike="noStrike">
                <a:solidFill>
                  <a:schemeClr val="dk1"/>
                </a:solidFill>
                <a:latin typeface="Arial"/>
              </a:rPr>
              <a:t>value); </a:t>
            </a:r>
            <a:r>
              <a:rPr b="0" lang="en-US" sz="2800" spc="-1" strike="noStrike">
                <a:solidFill>
                  <a:schemeClr val="dk1"/>
                </a:solidFill>
                <a:latin typeface="Microsoft Sans Serif"/>
              </a:rPr>
              <a:t>name</a:t>
            </a:r>
            <a:r>
              <a:rPr b="0" lang="en-US" sz="2800" spc="-55" strike="noStrike">
                <a:solidFill>
                  <a:schemeClr val="dk1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chemeClr val="dk1"/>
                </a:solidFill>
                <a:latin typeface="Microsoft Sans Serif"/>
              </a:rPr>
              <a:t>-</a:t>
            </a:r>
            <a:r>
              <a:rPr b="0" lang="en-US" sz="2800" spc="-55" strike="noStrike">
                <a:solidFill>
                  <a:schemeClr val="dk1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chemeClr val="dk1"/>
                </a:solidFill>
                <a:latin typeface="Microsoft Sans Serif"/>
              </a:rPr>
              <a:t>имя</a:t>
            </a:r>
            <a:r>
              <a:rPr b="0" lang="en-US" sz="2800" spc="-55" strike="noStrike">
                <a:solidFill>
                  <a:schemeClr val="dk1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chemeClr val="dk1"/>
                </a:solidFill>
                <a:latin typeface="Microsoft Sans Serif"/>
              </a:rPr>
              <a:t>атрибута</a:t>
            </a:r>
            <a:r>
              <a:rPr b="0" lang="en-US" sz="2800" spc="-55" strike="noStrike">
                <a:solidFill>
                  <a:schemeClr val="dk1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chemeClr val="dk1"/>
                </a:solidFill>
                <a:latin typeface="Microsoft Sans Serif"/>
              </a:rPr>
              <a:t>(строка). </a:t>
            </a:r>
            <a:r>
              <a:rPr b="0" lang="en-US" sz="2800" spc="-1" strike="noStrike">
                <a:solidFill>
                  <a:schemeClr val="dk1"/>
                </a:solidFill>
                <a:latin typeface="Microsoft Sans Serif"/>
              </a:rPr>
              <a:t>value</a:t>
            </a:r>
            <a:r>
              <a:rPr b="0" lang="en-US" sz="2800" spc="-66" strike="noStrike">
                <a:solidFill>
                  <a:schemeClr val="dk1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chemeClr val="dk1"/>
                </a:solidFill>
                <a:latin typeface="Microsoft Sans Serif"/>
              </a:rPr>
              <a:t>-</a:t>
            </a:r>
            <a:r>
              <a:rPr b="0" lang="en-US" sz="2800" spc="-52" strike="noStrike">
                <a:solidFill>
                  <a:schemeClr val="dk1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chemeClr val="dk1"/>
                </a:solidFill>
                <a:latin typeface="Microsoft Sans Serif"/>
              </a:rPr>
              <a:t>значение</a:t>
            </a:r>
            <a:r>
              <a:rPr b="0" lang="en-US" sz="2800" spc="-52" strike="noStrike">
                <a:solidFill>
                  <a:schemeClr val="dk1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chemeClr val="dk1"/>
                </a:solidFill>
                <a:latin typeface="Microsoft Sans Serif"/>
              </a:rPr>
              <a:t>атрибута.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removeAttribute()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object 3"/>
          <p:cNvSpPr/>
          <p:nvPr/>
        </p:nvSpPr>
        <p:spPr>
          <a:xfrm>
            <a:off x="622440" y="4282560"/>
            <a:ext cx="12011400" cy="235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removeAttribute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удаляет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атрибут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элемента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3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1" lang="en-US" sz="2800" spc="-12" strike="noStrike">
                <a:solidFill>
                  <a:srgbClr val="000000"/>
                </a:solidFill>
                <a:latin typeface="Arial"/>
              </a:rPr>
              <a:t>element.removeAttribute(attrName);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7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attrName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-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строка,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имя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атрибута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который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должен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быть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удалён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element.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Добавление</a:t>
            </a:r>
            <a:r>
              <a:rPr b="1" lang="en-US" sz="7200" spc="-225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класса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object 3"/>
          <p:cNvSpPr/>
          <p:nvPr/>
        </p:nvSpPr>
        <p:spPr>
          <a:xfrm>
            <a:off x="622440" y="3053520"/>
            <a:ext cx="10471320" cy="14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Для</a:t>
            </a:r>
            <a:r>
              <a:rPr b="0" lang="en-US" sz="2800" spc="-12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добавления</a:t>
            </a:r>
            <a:r>
              <a:rPr b="0" lang="en-US" sz="2800" spc="-114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класса</a:t>
            </a:r>
            <a:r>
              <a:rPr b="0" lang="en-US" sz="2800" spc="-114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к</a:t>
            </a:r>
            <a:r>
              <a:rPr b="0" lang="en-US" sz="2800" spc="-12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элементу</a:t>
            </a:r>
            <a:r>
              <a:rPr b="0" lang="en-US" sz="2800" spc="-114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используется</a:t>
            </a:r>
            <a:r>
              <a:rPr b="0" lang="en-US" sz="2800" spc="-114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специальный </a:t>
            </a:r>
            <a:r>
              <a:rPr b="0" lang="en-US" sz="2800" spc="-75" strike="noStrike">
                <a:solidFill>
                  <a:srgbClr val="000000"/>
                </a:solidFill>
                <a:latin typeface="Microsoft Sans Serif"/>
              </a:rPr>
              <a:t>объект,</a:t>
            </a:r>
            <a:r>
              <a:rPr b="0" lang="en-US" sz="2800" spc="-6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которые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существует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у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DOM-элементов</a:t>
            </a:r>
            <a:r>
              <a:rPr b="0" lang="en-US" sz="2800" spc="-6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-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classList.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object 4" descr=""/>
          <p:cNvPicPr/>
          <p:nvPr/>
        </p:nvPicPr>
        <p:blipFill>
          <a:blip r:embed="rId1"/>
          <a:stretch/>
        </p:blipFill>
        <p:spPr>
          <a:xfrm>
            <a:off x="614520" y="4513320"/>
            <a:ext cx="10793520" cy="508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2"/>
          <p:cNvSpPr/>
          <p:nvPr/>
        </p:nvSpPr>
        <p:spPr>
          <a:xfrm>
            <a:off x="1506960" y="3384360"/>
            <a:ext cx="3443760" cy="552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0000"/>
              </a:lnSpc>
              <a:spcBef>
                <a:spcPts val="99"/>
              </a:spcBef>
            </a:pPr>
            <a:r>
              <a:rPr b="1" lang="en-US" sz="2600" spc="-12" strike="noStrike">
                <a:solidFill>
                  <a:srgbClr val="000000"/>
                </a:solidFill>
                <a:latin typeface="Arial"/>
              </a:rPr>
              <a:t>Узнать,</a:t>
            </a:r>
            <a:r>
              <a:rPr b="1" lang="en-US" sz="2600" spc="-120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что</a:t>
            </a:r>
            <a:r>
              <a:rPr b="1" lang="en-US" sz="2600" spc="-114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21" strike="noStrike">
                <a:solidFill>
                  <a:srgbClr val="000000"/>
                </a:solidFill>
                <a:latin typeface="Arial"/>
              </a:rPr>
              <a:t>такое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DOM</a:t>
            </a:r>
            <a:r>
              <a:rPr b="1" lang="en-US" sz="2600" spc="-1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1" lang="en-US" sz="2600" spc="-1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26" strike="noStrike">
                <a:solidFill>
                  <a:srgbClr val="000000"/>
                </a:solidFill>
                <a:latin typeface="Arial"/>
              </a:rPr>
              <a:t>DOM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09"/>
              </a:spcBef>
            </a:pPr>
            <a:r>
              <a:rPr b="1" lang="en-US" sz="2600" spc="-12" strike="noStrike">
                <a:solidFill>
                  <a:srgbClr val="000000"/>
                </a:solidFill>
                <a:latin typeface="Arial"/>
              </a:rPr>
              <a:t>элементы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0000"/>
              </a:lnSpc>
              <a:spcBef>
                <a:spcPts val="1780"/>
              </a:spcBef>
            </a:pPr>
            <a:r>
              <a:rPr b="1" lang="en-US" sz="2600" spc="-12" strike="noStrike">
                <a:solidFill>
                  <a:srgbClr val="000000"/>
                </a:solidFill>
                <a:latin typeface="Arial"/>
              </a:rPr>
              <a:t>Научиться</a:t>
            </a:r>
            <a:r>
              <a:rPr b="1" lang="en-US" sz="2600" spc="-97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12" strike="noStrike">
                <a:solidFill>
                  <a:srgbClr val="000000"/>
                </a:solidFill>
                <a:latin typeface="Arial"/>
              </a:rPr>
              <a:t>изменять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атрибуты</a:t>
            </a:r>
            <a:r>
              <a:rPr b="1" lang="en-US" sz="2600" spc="-160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21" strike="noStrike">
                <a:solidFill>
                  <a:srgbClr val="000000"/>
                </a:solidFill>
                <a:latin typeface="Arial"/>
              </a:rPr>
              <a:t>элементов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069"/>
              </a:spcBef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0000"/>
              </a:lnSpc>
            </a:pPr>
            <a:r>
              <a:rPr b="1" lang="en-US" sz="2600" spc="-12" strike="noStrike">
                <a:solidFill>
                  <a:srgbClr val="000000"/>
                </a:solidFill>
                <a:latin typeface="Arial"/>
              </a:rPr>
              <a:t>Узнать,</a:t>
            </a:r>
            <a:r>
              <a:rPr b="1" lang="en-US" sz="2600" spc="-120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что</a:t>
            </a:r>
            <a:r>
              <a:rPr b="1" lang="en-US" sz="2600" spc="-114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21" strike="noStrike">
                <a:solidFill>
                  <a:srgbClr val="000000"/>
                </a:solidFill>
                <a:latin typeface="Arial"/>
              </a:rPr>
              <a:t>такое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события</a:t>
            </a:r>
            <a:r>
              <a:rPr b="1" lang="en-US" sz="2600" spc="-97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1" lang="en-US" sz="2600" spc="-86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26" strike="noStrike">
                <a:solidFill>
                  <a:srgbClr val="000000"/>
                </a:solidFill>
                <a:latin typeface="Arial"/>
              </a:rPr>
              <a:t>как </a:t>
            </a:r>
            <a:r>
              <a:rPr b="1" lang="en-US" sz="2600" spc="-12" strike="noStrike">
                <a:solidFill>
                  <a:srgbClr val="000000"/>
                </a:solidFill>
                <a:latin typeface="Arial"/>
              </a:rPr>
              <a:t>создавать обработчики событий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object 3"/>
          <p:cNvSpPr/>
          <p:nvPr/>
        </p:nvSpPr>
        <p:spPr>
          <a:xfrm>
            <a:off x="635040" y="3466080"/>
            <a:ext cx="359640" cy="359640"/>
          </a:xfrm>
          <a:custGeom>
            <a:avLst/>
            <a:gdLst>
              <a:gd name="textAreaLeft" fmla="*/ 0 w 359640"/>
              <a:gd name="textAreaRight" fmla="*/ 360000 w 359640"/>
              <a:gd name="textAreaTop" fmla="*/ 0 h 359640"/>
              <a:gd name="textAreaBottom" fmla="*/ 360000 h 359640"/>
            </a:gdLst>
            <a:ahLst/>
            <a:rect l="textAreaLeft" t="textAreaTop" r="textAreaRight" b="textAreaBottom"/>
            <a:pathLst>
              <a:path w="360044" h="360045">
                <a:moveTo>
                  <a:pt x="179999" y="359999"/>
                </a:moveTo>
                <a:lnTo>
                  <a:pt x="132149" y="353570"/>
                </a:lnTo>
                <a:lnTo>
                  <a:pt x="89150" y="335424"/>
                </a:lnTo>
                <a:lnTo>
                  <a:pt x="52721" y="307279"/>
                </a:lnTo>
                <a:lnTo>
                  <a:pt x="24575" y="270849"/>
                </a:lnTo>
                <a:lnTo>
                  <a:pt x="6429" y="227851"/>
                </a:lnTo>
                <a:lnTo>
                  <a:pt x="0" y="179999"/>
                </a:lnTo>
                <a:lnTo>
                  <a:pt x="6429" y="132149"/>
                </a:lnTo>
                <a:lnTo>
                  <a:pt x="24575" y="89150"/>
                </a:lnTo>
                <a:lnTo>
                  <a:pt x="52721" y="52721"/>
                </a:lnTo>
                <a:lnTo>
                  <a:pt x="89150" y="24575"/>
                </a:lnTo>
                <a:lnTo>
                  <a:pt x="132149" y="6429"/>
                </a:lnTo>
                <a:lnTo>
                  <a:pt x="179999" y="0"/>
                </a:lnTo>
                <a:lnTo>
                  <a:pt x="227850" y="6429"/>
                </a:lnTo>
                <a:lnTo>
                  <a:pt x="270849" y="24575"/>
                </a:lnTo>
                <a:lnTo>
                  <a:pt x="307278" y="52721"/>
                </a:lnTo>
                <a:lnTo>
                  <a:pt x="335424" y="89150"/>
                </a:lnTo>
                <a:lnTo>
                  <a:pt x="339593" y="99030"/>
                </a:lnTo>
                <a:lnTo>
                  <a:pt x="259942" y="99030"/>
                </a:lnTo>
                <a:lnTo>
                  <a:pt x="253258" y="100744"/>
                </a:lnTo>
                <a:lnTo>
                  <a:pt x="247546" y="105041"/>
                </a:lnTo>
                <a:lnTo>
                  <a:pt x="196911" y="162007"/>
                </a:lnTo>
                <a:lnTo>
                  <a:pt x="99720" y="162007"/>
                </a:lnTo>
                <a:lnTo>
                  <a:pt x="92899" y="163052"/>
                </a:lnTo>
                <a:lnTo>
                  <a:pt x="86791" y="166764"/>
                </a:lnTo>
                <a:lnTo>
                  <a:pt x="82602" y="172556"/>
                </a:lnTo>
                <a:lnTo>
                  <a:pt x="81014" y="179271"/>
                </a:lnTo>
                <a:lnTo>
                  <a:pt x="82059" y="186092"/>
                </a:lnTo>
                <a:lnTo>
                  <a:pt x="85771" y="192200"/>
                </a:lnTo>
                <a:lnTo>
                  <a:pt x="133033" y="243407"/>
                </a:lnTo>
                <a:lnTo>
                  <a:pt x="141720" y="249690"/>
                </a:lnTo>
                <a:lnTo>
                  <a:pt x="151793" y="252072"/>
                </a:lnTo>
                <a:lnTo>
                  <a:pt x="343348" y="252072"/>
                </a:lnTo>
                <a:lnTo>
                  <a:pt x="335424" y="270849"/>
                </a:lnTo>
                <a:lnTo>
                  <a:pt x="307278" y="307279"/>
                </a:lnTo>
                <a:lnTo>
                  <a:pt x="270849" y="335424"/>
                </a:lnTo>
                <a:lnTo>
                  <a:pt x="227850" y="353570"/>
                </a:lnTo>
                <a:lnTo>
                  <a:pt x="179999" y="359999"/>
                </a:lnTo>
                <a:close/>
              </a:path>
              <a:path w="360044" h="360045">
                <a:moveTo>
                  <a:pt x="343348" y="252072"/>
                </a:moveTo>
                <a:lnTo>
                  <a:pt x="151793" y="252072"/>
                </a:lnTo>
                <a:lnTo>
                  <a:pt x="162024" y="250504"/>
                </a:lnTo>
                <a:lnTo>
                  <a:pt x="171187" y="244935"/>
                </a:lnTo>
                <a:lnTo>
                  <a:pt x="274453" y="128958"/>
                </a:lnTo>
                <a:lnTo>
                  <a:pt x="278968" y="115942"/>
                </a:lnTo>
                <a:lnTo>
                  <a:pt x="277254" y="109258"/>
                </a:lnTo>
                <a:lnTo>
                  <a:pt x="272958" y="103546"/>
                </a:lnTo>
                <a:lnTo>
                  <a:pt x="266781" y="99948"/>
                </a:lnTo>
                <a:lnTo>
                  <a:pt x="259942" y="99030"/>
                </a:lnTo>
                <a:lnTo>
                  <a:pt x="339593" y="99030"/>
                </a:lnTo>
                <a:lnTo>
                  <a:pt x="353570" y="132149"/>
                </a:lnTo>
                <a:lnTo>
                  <a:pt x="359902" y="179271"/>
                </a:lnTo>
                <a:lnTo>
                  <a:pt x="359999" y="179999"/>
                </a:lnTo>
                <a:lnTo>
                  <a:pt x="353570" y="227851"/>
                </a:lnTo>
                <a:lnTo>
                  <a:pt x="343348" y="252072"/>
                </a:lnTo>
                <a:close/>
              </a:path>
              <a:path w="360044" h="360045">
                <a:moveTo>
                  <a:pt x="152750" y="211689"/>
                </a:moveTo>
                <a:lnTo>
                  <a:pt x="112228" y="167782"/>
                </a:lnTo>
                <a:lnTo>
                  <a:pt x="106436" y="163594"/>
                </a:lnTo>
                <a:lnTo>
                  <a:pt x="99720" y="162007"/>
                </a:lnTo>
                <a:lnTo>
                  <a:pt x="196911" y="162007"/>
                </a:lnTo>
                <a:lnTo>
                  <a:pt x="152750" y="211689"/>
                </a:lnTo>
                <a:close/>
              </a:path>
            </a:pathLst>
          </a:custGeom>
          <a:solidFill>
            <a:srgbClr val="c91c4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object 4"/>
          <p:cNvSpPr/>
          <p:nvPr/>
        </p:nvSpPr>
        <p:spPr>
          <a:xfrm>
            <a:off x="635040" y="4999320"/>
            <a:ext cx="359640" cy="359640"/>
          </a:xfrm>
          <a:custGeom>
            <a:avLst/>
            <a:gdLst>
              <a:gd name="textAreaLeft" fmla="*/ 0 w 359640"/>
              <a:gd name="textAreaRight" fmla="*/ 360000 w 359640"/>
              <a:gd name="textAreaTop" fmla="*/ 0 h 359640"/>
              <a:gd name="textAreaBottom" fmla="*/ 360000 h 359640"/>
            </a:gdLst>
            <a:ahLst/>
            <a:rect l="textAreaLeft" t="textAreaTop" r="textAreaRight" b="textAreaBottom"/>
            <a:pathLst>
              <a:path w="360044" h="360045">
                <a:moveTo>
                  <a:pt x="179999" y="359999"/>
                </a:moveTo>
                <a:lnTo>
                  <a:pt x="132149" y="353570"/>
                </a:lnTo>
                <a:lnTo>
                  <a:pt x="89150" y="335424"/>
                </a:lnTo>
                <a:lnTo>
                  <a:pt x="52721" y="307278"/>
                </a:lnTo>
                <a:lnTo>
                  <a:pt x="24575" y="270849"/>
                </a:lnTo>
                <a:lnTo>
                  <a:pt x="6429" y="227850"/>
                </a:lnTo>
                <a:lnTo>
                  <a:pt x="0" y="179999"/>
                </a:lnTo>
                <a:lnTo>
                  <a:pt x="6429" y="132149"/>
                </a:lnTo>
                <a:lnTo>
                  <a:pt x="24575" y="89150"/>
                </a:lnTo>
                <a:lnTo>
                  <a:pt x="52721" y="52721"/>
                </a:lnTo>
                <a:lnTo>
                  <a:pt x="89150" y="24575"/>
                </a:lnTo>
                <a:lnTo>
                  <a:pt x="132149" y="6429"/>
                </a:lnTo>
                <a:lnTo>
                  <a:pt x="179999" y="0"/>
                </a:lnTo>
                <a:lnTo>
                  <a:pt x="227850" y="6429"/>
                </a:lnTo>
                <a:lnTo>
                  <a:pt x="270849" y="24575"/>
                </a:lnTo>
                <a:lnTo>
                  <a:pt x="307278" y="52721"/>
                </a:lnTo>
                <a:lnTo>
                  <a:pt x="335424" y="89150"/>
                </a:lnTo>
                <a:lnTo>
                  <a:pt x="339593" y="99030"/>
                </a:lnTo>
                <a:lnTo>
                  <a:pt x="259942" y="99030"/>
                </a:lnTo>
                <a:lnTo>
                  <a:pt x="253258" y="100744"/>
                </a:lnTo>
                <a:lnTo>
                  <a:pt x="247546" y="105041"/>
                </a:lnTo>
                <a:lnTo>
                  <a:pt x="196911" y="162006"/>
                </a:lnTo>
                <a:lnTo>
                  <a:pt x="99720" y="162006"/>
                </a:lnTo>
                <a:lnTo>
                  <a:pt x="92899" y="163052"/>
                </a:lnTo>
                <a:lnTo>
                  <a:pt x="86791" y="166764"/>
                </a:lnTo>
                <a:lnTo>
                  <a:pt x="82602" y="172556"/>
                </a:lnTo>
                <a:lnTo>
                  <a:pt x="81014" y="179271"/>
                </a:lnTo>
                <a:lnTo>
                  <a:pt x="82059" y="186092"/>
                </a:lnTo>
                <a:lnTo>
                  <a:pt x="85771" y="192200"/>
                </a:lnTo>
                <a:lnTo>
                  <a:pt x="133033" y="243406"/>
                </a:lnTo>
                <a:lnTo>
                  <a:pt x="141720" y="249690"/>
                </a:lnTo>
                <a:lnTo>
                  <a:pt x="151793" y="252072"/>
                </a:lnTo>
                <a:lnTo>
                  <a:pt x="343348" y="252072"/>
                </a:lnTo>
                <a:lnTo>
                  <a:pt x="335424" y="270849"/>
                </a:lnTo>
                <a:lnTo>
                  <a:pt x="307278" y="307278"/>
                </a:lnTo>
                <a:lnTo>
                  <a:pt x="270849" y="335424"/>
                </a:lnTo>
                <a:lnTo>
                  <a:pt x="227850" y="353570"/>
                </a:lnTo>
                <a:lnTo>
                  <a:pt x="179999" y="359999"/>
                </a:lnTo>
                <a:close/>
              </a:path>
              <a:path w="360044" h="360045">
                <a:moveTo>
                  <a:pt x="343348" y="252072"/>
                </a:moveTo>
                <a:lnTo>
                  <a:pt x="151793" y="252072"/>
                </a:lnTo>
                <a:lnTo>
                  <a:pt x="162024" y="250503"/>
                </a:lnTo>
                <a:lnTo>
                  <a:pt x="171187" y="244935"/>
                </a:lnTo>
                <a:lnTo>
                  <a:pt x="274453" y="128958"/>
                </a:lnTo>
                <a:lnTo>
                  <a:pt x="278968" y="115942"/>
                </a:lnTo>
                <a:lnTo>
                  <a:pt x="277254" y="109258"/>
                </a:lnTo>
                <a:lnTo>
                  <a:pt x="272958" y="103546"/>
                </a:lnTo>
                <a:lnTo>
                  <a:pt x="266781" y="99948"/>
                </a:lnTo>
                <a:lnTo>
                  <a:pt x="259942" y="99030"/>
                </a:lnTo>
                <a:lnTo>
                  <a:pt x="339593" y="99030"/>
                </a:lnTo>
                <a:lnTo>
                  <a:pt x="353570" y="132149"/>
                </a:lnTo>
                <a:lnTo>
                  <a:pt x="359902" y="179271"/>
                </a:lnTo>
                <a:lnTo>
                  <a:pt x="359999" y="179999"/>
                </a:lnTo>
                <a:lnTo>
                  <a:pt x="353570" y="227850"/>
                </a:lnTo>
                <a:lnTo>
                  <a:pt x="343348" y="252072"/>
                </a:lnTo>
                <a:close/>
              </a:path>
              <a:path w="360044" h="360045">
                <a:moveTo>
                  <a:pt x="152750" y="211689"/>
                </a:moveTo>
                <a:lnTo>
                  <a:pt x="112228" y="167782"/>
                </a:lnTo>
                <a:lnTo>
                  <a:pt x="106436" y="163594"/>
                </a:lnTo>
                <a:lnTo>
                  <a:pt x="99720" y="162006"/>
                </a:lnTo>
                <a:lnTo>
                  <a:pt x="196911" y="162006"/>
                </a:lnTo>
                <a:lnTo>
                  <a:pt x="152750" y="211689"/>
                </a:lnTo>
                <a:close/>
              </a:path>
            </a:pathLst>
          </a:custGeom>
          <a:solidFill>
            <a:srgbClr val="c91c4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object 5"/>
          <p:cNvSpPr/>
          <p:nvPr/>
        </p:nvSpPr>
        <p:spPr>
          <a:xfrm>
            <a:off x="635040" y="6766200"/>
            <a:ext cx="359640" cy="359640"/>
          </a:xfrm>
          <a:custGeom>
            <a:avLst/>
            <a:gdLst>
              <a:gd name="textAreaLeft" fmla="*/ 0 w 359640"/>
              <a:gd name="textAreaRight" fmla="*/ 360000 w 359640"/>
              <a:gd name="textAreaTop" fmla="*/ 0 h 359640"/>
              <a:gd name="textAreaBottom" fmla="*/ 360000 h 359640"/>
            </a:gdLst>
            <a:ahLst/>
            <a:rect l="textAreaLeft" t="textAreaTop" r="textAreaRight" b="textAreaBottom"/>
            <a:pathLst>
              <a:path w="360044" h="360045">
                <a:moveTo>
                  <a:pt x="179999" y="359999"/>
                </a:moveTo>
                <a:lnTo>
                  <a:pt x="132149" y="353570"/>
                </a:lnTo>
                <a:lnTo>
                  <a:pt x="89150" y="335424"/>
                </a:lnTo>
                <a:lnTo>
                  <a:pt x="52721" y="307278"/>
                </a:lnTo>
                <a:lnTo>
                  <a:pt x="24575" y="270848"/>
                </a:lnTo>
                <a:lnTo>
                  <a:pt x="6429" y="227850"/>
                </a:lnTo>
                <a:lnTo>
                  <a:pt x="0" y="179999"/>
                </a:lnTo>
                <a:lnTo>
                  <a:pt x="6429" y="132148"/>
                </a:lnTo>
                <a:lnTo>
                  <a:pt x="24575" y="89150"/>
                </a:lnTo>
                <a:lnTo>
                  <a:pt x="52721" y="52720"/>
                </a:lnTo>
                <a:lnTo>
                  <a:pt x="89150" y="24575"/>
                </a:lnTo>
                <a:lnTo>
                  <a:pt x="132149" y="6429"/>
                </a:lnTo>
                <a:lnTo>
                  <a:pt x="179999" y="0"/>
                </a:lnTo>
                <a:lnTo>
                  <a:pt x="227850" y="6429"/>
                </a:lnTo>
                <a:lnTo>
                  <a:pt x="270849" y="24575"/>
                </a:lnTo>
                <a:lnTo>
                  <a:pt x="307278" y="52720"/>
                </a:lnTo>
                <a:lnTo>
                  <a:pt x="335424" y="89150"/>
                </a:lnTo>
                <a:lnTo>
                  <a:pt x="339593" y="99030"/>
                </a:lnTo>
                <a:lnTo>
                  <a:pt x="259942" y="99030"/>
                </a:lnTo>
                <a:lnTo>
                  <a:pt x="253258" y="100744"/>
                </a:lnTo>
                <a:lnTo>
                  <a:pt x="247546" y="105041"/>
                </a:lnTo>
                <a:lnTo>
                  <a:pt x="196911" y="162006"/>
                </a:lnTo>
                <a:lnTo>
                  <a:pt x="99720" y="162006"/>
                </a:lnTo>
                <a:lnTo>
                  <a:pt x="92899" y="163052"/>
                </a:lnTo>
                <a:lnTo>
                  <a:pt x="86791" y="166763"/>
                </a:lnTo>
                <a:lnTo>
                  <a:pt x="82602" y="172555"/>
                </a:lnTo>
                <a:lnTo>
                  <a:pt x="81014" y="179271"/>
                </a:lnTo>
                <a:lnTo>
                  <a:pt x="82059" y="186092"/>
                </a:lnTo>
                <a:lnTo>
                  <a:pt x="85771" y="192200"/>
                </a:lnTo>
                <a:lnTo>
                  <a:pt x="133033" y="243406"/>
                </a:lnTo>
                <a:lnTo>
                  <a:pt x="141720" y="249690"/>
                </a:lnTo>
                <a:lnTo>
                  <a:pt x="151793" y="252072"/>
                </a:lnTo>
                <a:lnTo>
                  <a:pt x="343348" y="252072"/>
                </a:lnTo>
                <a:lnTo>
                  <a:pt x="335424" y="270848"/>
                </a:lnTo>
                <a:lnTo>
                  <a:pt x="307278" y="307278"/>
                </a:lnTo>
                <a:lnTo>
                  <a:pt x="270849" y="335424"/>
                </a:lnTo>
                <a:lnTo>
                  <a:pt x="227850" y="353570"/>
                </a:lnTo>
                <a:lnTo>
                  <a:pt x="179999" y="359999"/>
                </a:lnTo>
                <a:close/>
              </a:path>
              <a:path w="360044" h="360045">
                <a:moveTo>
                  <a:pt x="343348" y="252072"/>
                </a:moveTo>
                <a:lnTo>
                  <a:pt x="151793" y="252072"/>
                </a:lnTo>
                <a:lnTo>
                  <a:pt x="162024" y="250503"/>
                </a:lnTo>
                <a:lnTo>
                  <a:pt x="171187" y="244935"/>
                </a:lnTo>
                <a:lnTo>
                  <a:pt x="274453" y="128958"/>
                </a:lnTo>
                <a:lnTo>
                  <a:pt x="278968" y="115942"/>
                </a:lnTo>
                <a:lnTo>
                  <a:pt x="277254" y="109258"/>
                </a:lnTo>
                <a:lnTo>
                  <a:pt x="272958" y="103546"/>
                </a:lnTo>
                <a:lnTo>
                  <a:pt x="266781" y="99948"/>
                </a:lnTo>
                <a:lnTo>
                  <a:pt x="259942" y="99030"/>
                </a:lnTo>
                <a:lnTo>
                  <a:pt x="339593" y="99030"/>
                </a:lnTo>
                <a:lnTo>
                  <a:pt x="353570" y="132148"/>
                </a:lnTo>
                <a:lnTo>
                  <a:pt x="359902" y="179271"/>
                </a:lnTo>
                <a:lnTo>
                  <a:pt x="359999" y="179999"/>
                </a:lnTo>
                <a:lnTo>
                  <a:pt x="353570" y="227850"/>
                </a:lnTo>
                <a:lnTo>
                  <a:pt x="343348" y="252072"/>
                </a:lnTo>
                <a:close/>
              </a:path>
              <a:path w="360044" h="360045">
                <a:moveTo>
                  <a:pt x="152750" y="211688"/>
                </a:moveTo>
                <a:lnTo>
                  <a:pt x="112228" y="167781"/>
                </a:lnTo>
                <a:lnTo>
                  <a:pt x="106436" y="163594"/>
                </a:lnTo>
                <a:lnTo>
                  <a:pt x="99720" y="162006"/>
                </a:lnTo>
                <a:lnTo>
                  <a:pt x="196911" y="162006"/>
                </a:lnTo>
                <a:lnTo>
                  <a:pt x="152750" y="211688"/>
                </a:lnTo>
                <a:close/>
              </a:path>
            </a:pathLst>
          </a:custGeom>
          <a:solidFill>
            <a:srgbClr val="c91c4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Цель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21" strike="noStrike">
                <a:solidFill>
                  <a:srgbClr val="c91c4b"/>
                </a:solidFill>
                <a:latin typeface="Arial"/>
              </a:rPr>
              <a:t>темы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object 7"/>
          <p:cNvSpPr/>
          <p:nvPr/>
        </p:nvSpPr>
        <p:spPr>
          <a:xfrm>
            <a:off x="10270080" y="3384360"/>
            <a:ext cx="3452040" cy="465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0000"/>
              </a:lnSpc>
              <a:spcBef>
                <a:spcPts val="99"/>
              </a:spcBef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Научится</a:t>
            </a:r>
            <a:r>
              <a:rPr b="1" lang="en-US" sz="2600" spc="-17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12" strike="noStrike">
                <a:solidFill>
                  <a:srgbClr val="000000"/>
                </a:solidFill>
                <a:latin typeface="Arial"/>
              </a:rPr>
              <a:t>создавать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DOM</a:t>
            </a:r>
            <a:r>
              <a:rPr b="1" lang="en-US" sz="2600" spc="-7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12" strike="noStrike">
                <a:solidFill>
                  <a:srgbClr val="000000"/>
                </a:solidFill>
                <a:latin typeface="Arial"/>
              </a:rPr>
              <a:t>элементы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220"/>
              </a:spcBef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0000"/>
              </a:lnSpc>
            </a:pPr>
            <a:r>
              <a:rPr b="1" lang="en-US" sz="2600" spc="-12" strike="noStrike">
                <a:solidFill>
                  <a:srgbClr val="000000"/>
                </a:solidFill>
                <a:latin typeface="Arial"/>
              </a:rPr>
              <a:t>Научиться </a:t>
            </a:r>
            <a:r>
              <a:rPr b="1" lang="en-US" sz="2600" spc="-21" strike="noStrike">
                <a:solidFill>
                  <a:srgbClr val="000000"/>
                </a:solidFill>
                <a:latin typeface="Arial"/>
              </a:rPr>
              <a:t>стилизовать </a:t>
            </a:r>
            <a:r>
              <a:rPr b="1" lang="en-US" sz="2600" spc="-12" strike="noStrike">
                <a:solidFill>
                  <a:srgbClr val="000000"/>
                </a:solidFill>
                <a:latin typeface="Arial"/>
              </a:rPr>
              <a:t>элементы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24"/>
              </a:spcBef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0000"/>
              </a:lnSpc>
            </a:pPr>
            <a:r>
              <a:rPr b="1" lang="en-US" sz="2600" spc="-12" strike="noStrike">
                <a:solidFill>
                  <a:srgbClr val="000000"/>
                </a:solidFill>
                <a:latin typeface="Arial"/>
              </a:rPr>
              <a:t>Получить</a:t>
            </a:r>
            <a:r>
              <a:rPr b="1" lang="en-US" sz="2600" spc="-160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практику</a:t>
            </a:r>
            <a:r>
              <a:rPr b="1" lang="en-US" sz="2600" spc="-157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52" strike="noStrike">
                <a:solidFill>
                  <a:srgbClr val="000000"/>
                </a:solidFill>
                <a:latin typeface="Arial"/>
              </a:rPr>
              <a:t>в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работе</a:t>
            </a:r>
            <a:r>
              <a:rPr b="1" lang="en-US" sz="2600" spc="-72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в</a:t>
            </a:r>
            <a:r>
              <a:rPr b="1" lang="en-US" sz="2600" spc="-72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26" strike="noStrike">
                <a:solidFill>
                  <a:srgbClr val="000000"/>
                </a:solidFill>
                <a:latin typeface="Arial"/>
              </a:rPr>
              <a:t>DOM </a:t>
            </a:r>
            <a:r>
              <a:rPr b="1" lang="en-US" sz="2600" spc="-12" strike="noStrike">
                <a:solidFill>
                  <a:srgbClr val="000000"/>
                </a:solidFill>
                <a:latin typeface="Arial"/>
              </a:rPr>
              <a:t>элементами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object 8"/>
          <p:cNvSpPr/>
          <p:nvPr/>
        </p:nvSpPr>
        <p:spPr>
          <a:xfrm>
            <a:off x="9398160" y="3466080"/>
            <a:ext cx="359640" cy="359640"/>
          </a:xfrm>
          <a:custGeom>
            <a:avLst/>
            <a:gdLst>
              <a:gd name="textAreaLeft" fmla="*/ 0 w 359640"/>
              <a:gd name="textAreaRight" fmla="*/ 360000 w 359640"/>
              <a:gd name="textAreaTop" fmla="*/ 0 h 359640"/>
              <a:gd name="textAreaBottom" fmla="*/ 360000 h 359640"/>
            </a:gdLst>
            <a:ahLst/>
            <a:rect l="textAreaLeft" t="textAreaTop" r="textAreaRight" b="textAreaBottom"/>
            <a:pathLst>
              <a:path w="360045" h="360045">
                <a:moveTo>
                  <a:pt x="179999" y="359999"/>
                </a:moveTo>
                <a:lnTo>
                  <a:pt x="132148" y="353570"/>
                </a:lnTo>
                <a:lnTo>
                  <a:pt x="89150" y="335424"/>
                </a:lnTo>
                <a:lnTo>
                  <a:pt x="52720" y="307279"/>
                </a:lnTo>
                <a:lnTo>
                  <a:pt x="24575" y="270849"/>
                </a:lnTo>
                <a:lnTo>
                  <a:pt x="6429" y="227851"/>
                </a:lnTo>
                <a:lnTo>
                  <a:pt x="0" y="179999"/>
                </a:lnTo>
                <a:lnTo>
                  <a:pt x="6429" y="132149"/>
                </a:lnTo>
                <a:lnTo>
                  <a:pt x="24575" y="89150"/>
                </a:lnTo>
                <a:lnTo>
                  <a:pt x="52720" y="52721"/>
                </a:lnTo>
                <a:lnTo>
                  <a:pt x="89150" y="24575"/>
                </a:lnTo>
                <a:lnTo>
                  <a:pt x="132148" y="6429"/>
                </a:lnTo>
                <a:lnTo>
                  <a:pt x="179999" y="0"/>
                </a:lnTo>
                <a:lnTo>
                  <a:pt x="227851" y="6429"/>
                </a:lnTo>
                <a:lnTo>
                  <a:pt x="270849" y="24575"/>
                </a:lnTo>
                <a:lnTo>
                  <a:pt x="307279" y="52721"/>
                </a:lnTo>
                <a:lnTo>
                  <a:pt x="335424" y="89150"/>
                </a:lnTo>
                <a:lnTo>
                  <a:pt x="339594" y="99030"/>
                </a:lnTo>
                <a:lnTo>
                  <a:pt x="259942" y="99030"/>
                </a:lnTo>
                <a:lnTo>
                  <a:pt x="253258" y="100744"/>
                </a:lnTo>
                <a:lnTo>
                  <a:pt x="247546" y="105041"/>
                </a:lnTo>
                <a:lnTo>
                  <a:pt x="196911" y="162007"/>
                </a:lnTo>
                <a:lnTo>
                  <a:pt x="99721" y="162007"/>
                </a:lnTo>
                <a:lnTo>
                  <a:pt x="92900" y="163052"/>
                </a:lnTo>
                <a:lnTo>
                  <a:pt x="86792" y="166764"/>
                </a:lnTo>
                <a:lnTo>
                  <a:pt x="82602" y="172556"/>
                </a:lnTo>
                <a:lnTo>
                  <a:pt x="81014" y="179271"/>
                </a:lnTo>
                <a:lnTo>
                  <a:pt x="82059" y="186092"/>
                </a:lnTo>
                <a:lnTo>
                  <a:pt x="85771" y="192200"/>
                </a:lnTo>
                <a:lnTo>
                  <a:pt x="133032" y="243407"/>
                </a:lnTo>
                <a:lnTo>
                  <a:pt x="141720" y="249690"/>
                </a:lnTo>
                <a:lnTo>
                  <a:pt x="151793" y="252072"/>
                </a:lnTo>
                <a:lnTo>
                  <a:pt x="343348" y="252072"/>
                </a:lnTo>
                <a:lnTo>
                  <a:pt x="335424" y="270849"/>
                </a:lnTo>
                <a:lnTo>
                  <a:pt x="307279" y="307279"/>
                </a:lnTo>
                <a:lnTo>
                  <a:pt x="270849" y="335424"/>
                </a:lnTo>
                <a:lnTo>
                  <a:pt x="227851" y="353570"/>
                </a:lnTo>
                <a:lnTo>
                  <a:pt x="179999" y="359999"/>
                </a:lnTo>
                <a:close/>
              </a:path>
              <a:path w="360045" h="360045">
                <a:moveTo>
                  <a:pt x="343348" y="252072"/>
                </a:moveTo>
                <a:lnTo>
                  <a:pt x="151793" y="252072"/>
                </a:lnTo>
                <a:lnTo>
                  <a:pt x="162024" y="250504"/>
                </a:lnTo>
                <a:lnTo>
                  <a:pt x="171187" y="244935"/>
                </a:lnTo>
                <a:lnTo>
                  <a:pt x="274452" y="128958"/>
                </a:lnTo>
                <a:lnTo>
                  <a:pt x="278968" y="115942"/>
                </a:lnTo>
                <a:lnTo>
                  <a:pt x="277254" y="109258"/>
                </a:lnTo>
                <a:lnTo>
                  <a:pt x="272958" y="103546"/>
                </a:lnTo>
                <a:lnTo>
                  <a:pt x="266781" y="99948"/>
                </a:lnTo>
                <a:lnTo>
                  <a:pt x="259942" y="99030"/>
                </a:lnTo>
                <a:lnTo>
                  <a:pt x="339594" y="99030"/>
                </a:lnTo>
                <a:lnTo>
                  <a:pt x="353570" y="132149"/>
                </a:lnTo>
                <a:lnTo>
                  <a:pt x="359902" y="179271"/>
                </a:lnTo>
                <a:lnTo>
                  <a:pt x="359999" y="179999"/>
                </a:lnTo>
                <a:lnTo>
                  <a:pt x="353570" y="227851"/>
                </a:lnTo>
                <a:lnTo>
                  <a:pt x="343348" y="252072"/>
                </a:lnTo>
                <a:close/>
              </a:path>
              <a:path w="360045" h="360045">
                <a:moveTo>
                  <a:pt x="152750" y="211689"/>
                </a:moveTo>
                <a:lnTo>
                  <a:pt x="112227" y="167782"/>
                </a:lnTo>
                <a:lnTo>
                  <a:pt x="106436" y="163594"/>
                </a:lnTo>
                <a:lnTo>
                  <a:pt x="99721" y="162007"/>
                </a:lnTo>
                <a:lnTo>
                  <a:pt x="196911" y="162007"/>
                </a:lnTo>
                <a:lnTo>
                  <a:pt x="152750" y="211689"/>
                </a:lnTo>
                <a:close/>
              </a:path>
            </a:pathLst>
          </a:custGeom>
          <a:solidFill>
            <a:srgbClr val="c91c4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object 9"/>
          <p:cNvSpPr/>
          <p:nvPr/>
        </p:nvSpPr>
        <p:spPr>
          <a:xfrm>
            <a:off x="9398160" y="4999320"/>
            <a:ext cx="359640" cy="359640"/>
          </a:xfrm>
          <a:custGeom>
            <a:avLst/>
            <a:gdLst>
              <a:gd name="textAreaLeft" fmla="*/ 0 w 359640"/>
              <a:gd name="textAreaRight" fmla="*/ 360000 w 359640"/>
              <a:gd name="textAreaTop" fmla="*/ 0 h 359640"/>
              <a:gd name="textAreaBottom" fmla="*/ 360000 h 359640"/>
            </a:gdLst>
            <a:ahLst/>
            <a:rect l="textAreaLeft" t="textAreaTop" r="textAreaRight" b="textAreaBottom"/>
            <a:pathLst>
              <a:path w="360045" h="360045">
                <a:moveTo>
                  <a:pt x="179999" y="359999"/>
                </a:moveTo>
                <a:lnTo>
                  <a:pt x="132148" y="353570"/>
                </a:lnTo>
                <a:lnTo>
                  <a:pt x="89150" y="335424"/>
                </a:lnTo>
                <a:lnTo>
                  <a:pt x="52720" y="307278"/>
                </a:lnTo>
                <a:lnTo>
                  <a:pt x="24575" y="270849"/>
                </a:lnTo>
                <a:lnTo>
                  <a:pt x="6429" y="227850"/>
                </a:lnTo>
                <a:lnTo>
                  <a:pt x="0" y="179999"/>
                </a:lnTo>
                <a:lnTo>
                  <a:pt x="6429" y="132149"/>
                </a:lnTo>
                <a:lnTo>
                  <a:pt x="24575" y="89150"/>
                </a:lnTo>
                <a:lnTo>
                  <a:pt x="52720" y="52721"/>
                </a:lnTo>
                <a:lnTo>
                  <a:pt x="89150" y="24575"/>
                </a:lnTo>
                <a:lnTo>
                  <a:pt x="132148" y="6429"/>
                </a:lnTo>
                <a:lnTo>
                  <a:pt x="179999" y="0"/>
                </a:lnTo>
                <a:lnTo>
                  <a:pt x="227851" y="6429"/>
                </a:lnTo>
                <a:lnTo>
                  <a:pt x="270849" y="24575"/>
                </a:lnTo>
                <a:lnTo>
                  <a:pt x="307279" y="52721"/>
                </a:lnTo>
                <a:lnTo>
                  <a:pt x="335424" y="89150"/>
                </a:lnTo>
                <a:lnTo>
                  <a:pt x="339593" y="99030"/>
                </a:lnTo>
                <a:lnTo>
                  <a:pt x="259942" y="99030"/>
                </a:lnTo>
                <a:lnTo>
                  <a:pt x="253258" y="100744"/>
                </a:lnTo>
                <a:lnTo>
                  <a:pt x="247546" y="105041"/>
                </a:lnTo>
                <a:lnTo>
                  <a:pt x="196912" y="162006"/>
                </a:lnTo>
                <a:lnTo>
                  <a:pt x="99721" y="162006"/>
                </a:lnTo>
                <a:lnTo>
                  <a:pt x="92900" y="163052"/>
                </a:lnTo>
                <a:lnTo>
                  <a:pt x="86792" y="166764"/>
                </a:lnTo>
                <a:lnTo>
                  <a:pt x="82602" y="172556"/>
                </a:lnTo>
                <a:lnTo>
                  <a:pt x="81014" y="179271"/>
                </a:lnTo>
                <a:lnTo>
                  <a:pt x="82059" y="186092"/>
                </a:lnTo>
                <a:lnTo>
                  <a:pt x="85771" y="192200"/>
                </a:lnTo>
                <a:lnTo>
                  <a:pt x="133032" y="243406"/>
                </a:lnTo>
                <a:lnTo>
                  <a:pt x="141720" y="249690"/>
                </a:lnTo>
                <a:lnTo>
                  <a:pt x="151793" y="252072"/>
                </a:lnTo>
                <a:lnTo>
                  <a:pt x="343348" y="252072"/>
                </a:lnTo>
                <a:lnTo>
                  <a:pt x="335424" y="270849"/>
                </a:lnTo>
                <a:lnTo>
                  <a:pt x="307279" y="307278"/>
                </a:lnTo>
                <a:lnTo>
                  <a:pt x="270849" y="335424"/>
                </a:lnTo>
                <a:lnTo>
                  <a:pt x="227851" y="353570"/>
                </a:lnTo>
                <a:lnTo>
                  <a:pt x="179999" y="359999"/>
                </a:lnTo>
                <a:close/>
              </a:path>
              <a:path w="360045" h="360045">
                <a:moveTo>
                  <a:pt x="343348" y="252072"/>
                </a:moveTo>
                <a:lnTo>
                  <a:pt x="151793" y="252072"/>
                </a:lnTo>
                <a:lnTo>
                  <a:pt x="162024" y="250503"/>
                </a:lnTo>
                <a:lnTo>
                  <a:pt x="171187" y="244935"/>
                </a:lnTo>
                <a:lnTo>
                  <a:pt x="274452" y="128958"/>
                </a:lnTo>
                <a:lnTo>
                  <a:pt x="278968" y="115942"/>
                </a:lnTo>
                <a:lnTo>
                  <a:pt x="277254" y="109258"/>
                </a:lnTo>
                <a:lnTo>
                  <a:pt x="272958" y="103546"/>
                </a:lnTo>
                <a:lnTo>
                  <a:pt x="266781" y="99948"/>
                </a:lnTo>
                <a:lnTo>
                  <a:pt x="259942" y="99030"/>
                </a:lnTo>
                <a:lnTo>
                  <a:pt x="339593" y="99030"/>
                </a:lnTo>
                <a:lnTo>
                  <a:pt x="353570" y="132149"/>
                </a:lnTo>
                <a:lnTo>
                  <a:pt x="359902" y="179271"/>
                </a:lnTo>
                <a:lnTo>
                  <a:pt x="359999" y="179999"/>
                </a:lnTo>
                <a:lnTo>
                  <a:pt x="353570" y="227850"/>
                </a:lnTo>
                <a:lnTo>
                  <a:pt x="343348" y="252072"/>
                </a:lnTo>
                <a:close/>
              </a:path>
              <a:path w="360045" h="360045">
                <a:moveTo>
                  <a:pt x="152750" y="211689"/>
                </a:moveTo>
                <a:lnTo>
                  <a:pt x="112227" y="167782"/>
                </a:lnTo>
                <a:lnTo>
                  <a:pt x="106436" y="163594"/>
                </a:lnTo>
                <a:lnTo>
                  <a:pt x="99721" y="162006"/>
                </a:lnTo>
                <a:lnTo>
                  <a:pt x="196912" y="162006"/>
                </a:lnTo>
                <a:lnTo>
                  <a:pt x="152750" y="211689"/>
                </a:lnTo>
                <a:close/>
              </a:path>
            </a:pathLst>
          </a:custGeom>
          <a:solidFill>
            <a:srgbClr val="c91c4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object 10"/>
          <p:cNvSpPr/>
          <p:nvPr/>
        </p:nvSpPr>
        <p:spPr>
          <a:xfrm>
            <a:off x="9398160" y="6766200"/>
            <a:ext cx="359640" cy="359640"/>
          </a:xfrm>
          <a:custGeom>
            <a:avLst/>
            <a:gdLst>
              <a:gd name="textAreaLeft" fmla="*/ 0 w 359640"/>
              <a:gd name="textAreaRight" fmla="*/ 360000 w 359640"/>
              <a:gd name="textAreaTop" fmla="*/ 0 h 359640"/>
              <a:gd name="textAreaBottom" fmla="*/ 360000 h 359640"/>
            </a:gdLst>
            <a:ahLst/>
            <a:rect l="textAreaLeft" t="textAreaTop" r="textAreaRight" b="textAreaBottom"/>
            <a:pathLst>
              <a:path w="360045" h="360045">
                <a:moveTo>
                  <a:pt x="179999" y="359999"/>
                </a:moveTo>
                <a:lnTo>
                  <a:pt x="132148" y="353570"/>
                </a:lnTo>
                <a:lnTo>
                  <a:pt x="89150" y="335424"/>
                </a:lnTo>
                <a:lnTo>
                  <a:pt x="52720" y="307278"/>
                </a:lnTo>
                <a:lnTo>
                  <a:pt x="24575" y="270848"/>
                </a:lnTo>
                <a:lnTo>
                  <a:pt x="6429" y="227850"/>
                </a:lnTo>
                <a:lnTo>
                  <a:pt x="0" y="179999"/>
                </a:lnTo>
                <a:lnTo>
                  <a:pt x="6429" y="132148"/>
                </a:lnTo>
                <a:lnTo>
                  <a:pt x="24575" y="89150"/>
                </a:lnTo>
                <a:lnTo>
                  <a:pt x="52720" y="52720"/>
                </a:lnTo>
                <a:lnTo>
                  <a:pt x="89150" y="24575"/>
                </a:lnTo>
                <a:lnTo>
                  <a:pt x="132148" y="6429"/>
                </a:lnTo>
                <a:lnTo>
                  <a:pt x="179999" y="0"/>
                </a:lnTo>
                <a:lnTo>
                  <a:pt x="227851" y="6429"/>
                </a:lnTo>
                <a:lnTo>
                  <a:pt x="270849" y="24575"/>
                </a:lnTo>
                <a:lnTo>
                  <a:pt x="307279" y="52720"/>
                </a:lnTo>
                <a:lnTo>
                  <a:pt x="335424" y="89150"/>
                </a:lnTo>
                <a:lnTo>
                  <a:pt x="339594" y="99030"/>
                </a:lnTo>
                <a:lnTo>
                  <a:pt x="259942" y="99030"/>
                </a:lnTo>
                <a:lnTo>
                  <a:pt x="253258" y="100744"/>
                </a:lnTo>
                <a:lnTo>
                  <a:pt x="247546" y="105041"/>
                </a:lnTo>
                <a:lnTo>
                  <a:pt x="196912" y="162006"/>
                </a:lnTo>
                <a:lnTo>
                  <a:pt x="99721" y="162006"/>
                </a:lnTo>
                <a:lnTo>
                  <a:pt x="92900" y="163052"/>
                </a:lnTo>
                <a:lnTo>
                  <a:pt x="86792" y="166763"/>
                </a:lnTo>
                <a:lnTo>
                  <a:pt x="82602" y="172555"/>
                </a:lnTo>
                <a:lnTo>
                  <a:pt x="81014" y="179271"/>
                </a:lnTo>
                <a:lnTo>
                  <a:pt x="82059" y="186092"/>
                </a:lnTo>
                <a:lnTo>
                  <a:pt x="85771" y="192200"/>
                </a:lnTo>
                <a:lnTo>
                  <a:pt x="133032" y="243406"/>
                </a:lnTo>
                <a:lnTo>
                  <a:pt x="141720" y="249690"/>
                </a:lnTo>
                <a:lnTo>
                  <a:pt x="151793" y="252072"/>
                </a:lnTo>
                <a:lnTo>
                  <a:pt x="343348" y="252072"/>
                </a:lnTo>
                <a:lnTo>
                  <a:pt x="335424" y="270848"/>
                </a:lnTo>
                <a:lnTo>
                  <a:pt x="307279" y="307278"/>
                </a:lnTo>
                <a:lnTo>
                  <a:pt x="270849" y="335424"/>
                </a:lnTo>
                <a:lnTo>
                  <a:pt x="227851" y="353570"/>
                </a:lnTo>
                <a:lnTo>
                  <a:pt x="179999" y="359999"/>
                </a:lnTo>
                <a:close/>
              </a:path>
              <a:path w="360045" h="360045">
                <a:moveTo>
                  <a:pt x="343348" y="252072"/>
                </a:moveTo>
                <a:lnTo>
                  <a:pt x="151793" y="252072"/>
                </a:lnTo>
                <a:lnTo>
                  <a:pt x="162024" y="250503"/>
                </a:lnTo>
                <a:lnTo>
                  <a:pt x="171187" y="244935"/>
                </a:lnTo>
                <a:lnTo>
                  <a:pt x="274452" y="128958"/>
                </a:lnTo>
                <a:lnTo>
                  <a:pt x="278968" y="115942"/>
                </a:lnTo>
                <a:lnTo>
                  <a:pt x="277254" y="109258"/>
                </a:lnTo>
                <a:lnTo>
                  <a:pt x="272958" y="103546"/>
                </a:lnTo>
                <a:lnTo>
                  <a:pt x="266781" y="99948"/>
                </a:lnTo>
                <a:lnTo>
                  <a:pt x="259942" y="99030"/>
                </a:lnTo>
                <a:lnTo>
                  <a:pt x="339594" y="99030"/>
                </a:lnTo>
                <a:lnTo>
                  <a:pt x="353570" y="132148"/>
                </a:lnTo>
                <a:lnTo>
                  <a:pt x="359902" y="179271"/>
                </a:lnTo>
                <a:lnTo>
                  <a:pt x="359999" y="179999"/>
                </a:lnTo>
                <a:lnTo>
                  <a:pt x="353570" y="227850"/>
                </a:lnTo>
                <a:lnTo>
                  <a:pt x="343348" y="252072"/>
                </a:lnTo>
                <a:close/>
              </a:path>
              <a:path w="360045" h="360045">
                <a:moveTo>
                  <a:pt x="152750" y="211688"/>
                </a:moveTo>
                <a:lnTo>
                  <a:pt x="112227" y="167781"/>
                </a:lnTo>
                <a:lnTo>
                  <a:pt x="106436" y="163594"/>
                </a:lnTo>
                <a:lnTo>
                  <a:pt x="99721" y="162006"/>
                </a:lnTo>
                <a:lnTo>
                  <a:pt x="196912" y="162006"/>
                </a:lnTo>
                <a:lnTo>
                  <a:pt x="152750" y="211688"/>
                </a:lnTo>
                <a:close/>
              </a:path>
            </a:pathLst>
          </a:custGeom>
          <a:solidFill>
            <a:srgbClr val="c91c4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Методы</a:t>
            </a:r>
            <a:r>
              <a:rPr b="1" lang="en-US" sz="7200" spc="-466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classList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object 3"/>
          <p:cNvSpPr/>
          <p:nvPr/>
        </p:nvSpPr>
        <p:spPr>
          <a:xfrm>
            <a:off x="1506960" y="3308040"/>
            <a:ext cx="3517560" cy="433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8160" bIns="0" anchor="t">
            <a:spAutoFit/>
          </a:bodyPr>
          <a:p>
            <a:pPr marL="12600">
              <a:lnSpc>
                <a:spcPct val="100000"/>
              </a:lnSpc>
              <a:spcBef>
                <a:spcPts val="1009"/>
              </a:spcBef>
            </a:pPr>
            <a:r>
              <a:rPr b="1" lang="en-US" sz="2600" spc="-12" strike="noStrike">
                <a:solidFill>
                  <a:srgbClr val="000000"/>
                </a:solidFill>
                <a:latin typeface="Arial"/>
              </a:rPr>
              <a:t>add()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16"/>
              </a:spcBef>
            </a:pPr>
            <a:r>
              <a:rPr b="0" lang="en-US" sz="2600" spc="-41" strike="noStrike">
                <a:solidFill>
                  <a:srgbClr val="000000"/>
                </a:solidFill>
                <a:latin typeface="Microsoft Sans Serif"/>
              </a:rPr>
              <a:t>Добавляет</a:t>
            </a:r>
            <a:r>
              <a:rPr b="0" lang="en-US" sz="2600" spc="-114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600" spc="-12" strike="noStrike">
                <a:solidFill>
                  <a:srgbClr val="000000"/>
                </a:solidFill>
                <a:latin typeface="Microsoft Sans Serif"/>
              </a:rPr>
              <a:t>класс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976"/>
              </a:spcBef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1" lang="en-US" sz="2600" spc="-12" strike="noStrike">
                <a:solidFill>
                  <a:srgbClr val="000000"/>
                </a:solidFill>
                <a:latin typeface="Arial"/>
              </a:rPr>
              <a:t>toggle()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0000"/>
              </a:lnSpc>
              <a:spcBef>
                <a:spcPts val="601"/>
              </a:spcBef>
            </a:pPr>
            <a:r>
              <a:rPr b="0" lang="en-US" sz="2600" spc="-41" strike="noStrike">
                <a:solidFill>
                  <a:srgbClr val="000000"/>
                </a:solidFill>
                <a:latin typeface="Microsoft Sans Serif"/>
              </a:rPr>
              <a:t>Добавляет</a:t>
            </a:r>
            <a:r>
              <a:rPr b="0" lang="en-US" sz="2600" spc="-12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Microsoft Sans Serif"/>
              </a:rPr>
              <a:t>класс,</a:t>
            </a:r>
            <a:r>
              <a:rPr b="0" lang="en-US" sz="2600" spc="-12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600" spc="-21" strike="noStrike">
                <a:solidFill>
                  <a:srgbClr val="000000"/>
                </a:solidFill>
                <a:latin typeface="Microsoft Sans Serif"/>
              </a:rPr>
              <a:t>если </a:t>
            </a:r>
            <a:r>
              <a:rPr b="0" lang="en-US" sz="2600" spc="-1" strike="noStrike">
                <a:solidFill>
                  <a:srgbClr val="000000"/>
                </a:solidFill>
                <a:latin typeface="Microsoft Sans Serif"/>
              </a:rPr>
              <a:t>его</a:t>
            </a:r>
            <a:r>
              <a:rPr b="0" lang="en-US" sz="2600" spc="-7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Microsoft Sans Serif"/>
              </a:rPr>
              <a:t>нет</a:t>
            </a:r>
            <a:r>
              <a:rPr b="0" lang="en-US" sz="2600" spc="-7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Microsoft Sans Serif"/>
              </a:rPr>
              <a:t>или</a:t>
            </a:r>
            <a:r>
              <a:rPr b="0" lang="en-US" sz="2600" spc="-7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600" spc="-12" strike="noStrike">
                <a:solidFill>
                  <a:srgbClr val="000000"/>
                </a:solidFill>
                <a:latin typeface="Microsoft Sans Serif"/>
              </a:rPr>
              <a:t>удаляет, </a:t>
            </a:r>
            <a:r>
              <a:rPr b="0" lang="en-US" sz="2600" spc="-1" strike="noStrike">
                <a:solidFill>
                  <a:srgbClr val="000000"/>
                </a:solidFill>
                <a:latin typeface="Microsoft Sans Serif"/>
              </a:rPr>
              <a:t>если</a:t>
            </a:r>
            <a:r>
              <a:rPr b="0" lang="en-US" sz="2600" spc="-3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Microsoft Sans Serif"/>
              </a:rPr>
              <a:t>он</a:t>
            </a:r>
            <a:r>
              <a:rPr b="0" lang="en-US" sz="2600" spc="-3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Microsoft Sans Serif"/>
              </a:rPr>
              <a:t>уже</a:t>
            </a:r>
            <a:r>
              <a:rPr b="0" lang="en-US" sz="2600" spc="-3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600" spc="-21" strike="noStrike">
                <a:solidFill>
                  <a:srgbClr val="000000"/>
                </a:solidFill>
                <a:latin typeface="Microsoft Sans Serif"/>
              </a:rPr>
              <a:t>было </a:t>
            </a:r>
            <a:r>
              <a:rPr b="0" lang="en-US" sz="2600" spc="-1" strike="noStrike">
                <a:solidFill>
                  <a:srgbClr val="000000"/>
                </a:solidFill>
                <a:latin typeface="Microsoft Sans Serif"/>
              </a:rPr>
              <a:t>добавлен</a:t>
            </a:r>
            <a:r>
              <a:rPr b="0" lang="en-US" sz="2600" spc="-12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600" spc="-12" strike="noStrike">
                <a:solidFill>
                  <a:srgbClr val="000000"/>
                </a:solidFill>
                <a:latin typeface="Microsoft Sans Serif"/>
              </a:rPr>
              <a:t>ранее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object 4"/>
          <p:cNvSpPr/>
          <p:nvPr/>
        </p:nvSpPr>
        <p:spPr>
          <a:xfrm>
            <a:off x="635040" y="3466080"/>
            <a:ext cx="359640" cy="359640"/>
          </a:xfrm>
          <a:custGeom>
            <a:avLst/>
            <a:gdLst>
              <a:gd name="textAreaLeft" fmla="*/ 0 w 359640"/>
              <a:gd name="textAreaRight" fmla="*/ 360000 w 359640"/>
              <a:gd name="textAreaTop" fmla="*/ 0 h 359640"/>
              <a:gd name="textAreaBottom" fmla="*/ 360000 h 359640"/>
            </a:gdLst>
            <a:ahLst/>
            <a:rect l="textAreaLeft" t="textAreaTop" r="textAreaRight" b="textAreaBottom"/>
            <a:pathLst>
              <a:path w="360044" h="360045">
                <a:moveTo>
                  <a:pt x="179999" y="359999"/>
                </a:moveTo>
                <a:lnTo>
                  <a:pt x="132149" y="353570"/>
                </a:lnTo>
                <a:lnTo>
                  <a:pt x="89150" y="335424"/>
                </a:lnTo>
                <a:lnTo>
                  <a:pt x="52721" y="307279"/>
                </a:lnTo>
                <a:lnTo>
                  <a:pt x="24575" y="270849"/>
                </a:lnTo>
                <a:lnTo>
                  <a:pt x="6429" y="227851"/>
                </a:lnTo>
                <a:lnTo>
                  <a:pt x="0" y="179999"/>
                </a:lnTo>
                <a:lnTo>
                  <a:pt x="6429" y="132149"/>
                </a:lnTo>
                <a:lnTo>
                  <a:pt x="24575" y="89150"/>
                </a:lnTo>
                <a:lnTo>
                  <a:pt x="52721" y="52721"/>
                </a:lnTo>
                <a:lnTo>
                  <a:pt x="89150" y="24575"/>
                </a:lnTo>
                <a:lnTo>
                  <a:pt x="132149" y="6429"/>
                </a:lnTo>
                <a:lnTo>
                  <a:pt x="179999" y="0"/>
                </a:lnTo>
                <a:lnTo>
                  <a:pt x="227850" y="6429"/>
                </a:lnTo>
                <a:lnTo>
                  <a:pt x="270849" y="24575"/>
                </a:lnTo>
                <a:lnTo>
                  <a:pt x="307278" y="52721"/>
                </a:lnTo>
                <a:lnTo>
                  <a:pt x="335424" y="89150"/>
                </a:lnTo>
                <a:lnTo>
                  <a:pt x="339593" y="99030"/>
                </a:lnTo>
                <a:lnTo>
                  <a:pt x="259942" y="99030"/>
                </a:lnTo>
                <a:lnTo>
                  <a:pt x="253258" y="100744"/>
                </a:lnTo>
                <a:lnTo>
                  <a:pt x="247546" y="105041"/>
                </a:lnTo>
                <a:lnTo>
                  <a:pt x="196911" y="162007"/>
                </a:lnTo>
                <a:lnTo>
                  <a:pt x="99720" y="162007"/>
                </a:lnTo>
                <a:lnTo>
                  <a:pt x="92899" y="163052"/>
                </a:lnTo>
                <a:lnTo>
                  <a:pt x="86791" y="166764"/>
                </a:lnTo>
                <a:lnTo>
                  <a:pt x="82602" y="172556"/>
                </a:lnTo>
                <a:lnTo>
                  <a:pt x="81014" y="179271"/>
                </a:lnTo>
                <a:lnTo>
                  <a:pt x="82059" y="186092"/>
                </a:lnTo>
                <a:lnTo>
                  <a:pt x="85771" y="192200"/>
                </a:lnTo>
                <a:lnTo>
                  <a:pt x="133033" y="243407"/>
                </a:lnTo>
                <a:lnTo>
                  <a:pt x="141720" y="249690"/>
                </a:lnTo>
                <a:lnTo>
                  <a:pt x="151793" y="252072"/>
                </a:lnTo>
                <a:lnTo>
                  <a:pt x="343348" y="252072"/>
                </a:lnTo>
                <a:lnTo>
                  <a:pt x="335424" y="270849"/>
                </a:lnTo>
                <a:lnTo>
                  <a:pt x="307278" y="307279"/>
                </a:lnTo>
                <a:lnTo>
                  <a:pt x="270849" y="335424"/>
                </a:lnTo>
                <a:lnTo>
                  <a:pt x="227850" y="353570"/>
                </a:lnTo>
                <a:lnTo>
                  <a:pt x="179999" y="359999"/>
                </a:lnTo>
                <a:close/>
              </a:path>
              <a:path w="360044" h="360045">
                <a:moveTo>
                  <a:pt x="343348" y="252072"/>
                </a:moveTo>
                <a:lnTo>
                  <a:pt x="151793" y="252072"/>
                </a:lnTo>
                <a:lnTo>
                  <a:pt x="162024" y="250504"/>
                </a:lnTo>
                <a:lnTo>
                  <a:pt x="171187" y="244935"/>
                </a:lnTo>
                <a:lnTo>
                  <a:pt x="274453" y="128958"/>
                </a:lnTo>
                <a:lnTo>
                  <a:pt x="278968" y="115942"/>
                </a:lnTo>
                <a:lnTo>
                  <a:pt x="277254" y="109258"/>
                </a:lnTo>
                <a:lnTo>
                  <a:pt x="272958" y="103546"/>
                </a:lnTo>
                <a:lnTo>
                  <a:pt x="266781" y="99948"/>
                </a:lnTo>
                <a:lnTo>
                  <a:pt x="259942" y="99030"/>
                </a:lnTo>
                <a:lnTo>
                  <a:pt x="339593" y="99030"/>
                </a:lnTo>
                <a:lnTo>
                  <a:pt x="353570" y="132149"/>
                </a:lnTo>
                <a:lnTo>
                  <a:pt x="359902" y="179271"/>
                </a:lnTo>
                <a:lnTo>
                  <a:pt x="359999" y="179999"/>
                </a:lnTo>
                <a:lnTo>
                  <a:pt x="353570" y="227851"/>
                </a:lnTo>
                <a:lnTo>
                  <a:pt x="343348" y="252072"/>
                </a:lnTo>
                <a:close/>
              </a:path>
              <a:path w="360044" h="360045">
                <a:moveTo>
                  <a:pt x="152750" y="211689"/>
                </a:moveTo>
                <a:lnTo>
                  <a:pt x="112228" y="167782"/>
                </a:lnTo>
                <a:lnTo>
                  <a:pt x="106436" y="163594"/>
                </a:lnTo>
                <a:lnTo>
                  <a:pt x="99720" y="162007"/>
                </a:lnTo>
                <a:lnTo>
                  <a:pt x="196911" y="162007"/>
                </a:lnTo>
                <a:lnTo>
                  <a:pt x="152750" y="211689"/>
                </a:lnTo>
                <a:close/>
              </a:path>
            </a:pathLst>
          </a:custGeom>
          <a:solidFill>
            <a:srgbClr val="c91c4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4" name="object 5"/>
          <p:cNvSpPr/>
          <p:nvPr/>
        </p:nvSpPr>
        <p:spPr>
          <a:xfrm>
            <a:off x="635040" y="4999320"/>
            <a:ext cx="359640" cy="359640"/>
          </a:xfrm>
          <a:custGeom>
            <a:avLst/>
            <a:gdLst>
              <a:gd name="textAreaLeft" fmla="*/ 0 w 359640"/>
              <a:gd name="textAreaRight" fmla="*/ 360000 w 359640"/>
              <a:gd name="textAreaTop" fmla="*/ 0 h 359640"/>
              <a:gd name="textAreaBottom" fmla="*/ 360000 h 359640"/>
            </a:gdLst>
            <a:ahLst/>
            <a:rect l="textAreaLeft" t="textAreaTop" r="textAreaRight" b="textAreaBottom"/>
            <a:pathLst>
              <a:path w="360044" h="360045">
                <a:moveTo>
                  <a:pt x="179999" y="359999"/>
                </a:moveTo>
                <a:lnTo>
                  <a:pt x="132149" y="353570"/>
                </a:lnTo>
                <a:lnTo>
                  <a:pt x="89150" y="335424"/>
                </a:lnTo>
                <a:lnTo>
                  <a:pt x="52721" y="307278"/>
                </a:lnTo>
                <a:lnTo>
                  <a:pt x="24575" y="270849"/>
                </a:lnTo>
                <a:lnTo>
                  <a:pt x="6429" y="227850"/>
                </a:lnTo>
                <a:lnTo>
                  <a:pt x="0" y="179999"/>
                </a:lnTo>
                <a:lnTo>
                  <a:pt x="6429" y="132149"/>
                </a:lnTo>
                <a:lnTo>
                  <a:pt x="24575" y="89150"/>
                </a:lnTo>
                <a:lnTo>
                  <a:pt x="52721" y="52721"/>
                </a:lnTo>
                <a:lnTo>
                  <a:pt x="89150" y="24575"/>
                </a:lnTo>
                <a:lnTo>
                  <a:pt x="132149" y="6429"/>
                </a:lnTo>
                <a:lnTo>
                  <a:pt x="179999" y="0"/>
                </a:lnTo>
                <a:lnTo>
                  <a:pt x="227850" y="6429"/>
                </a:lnTo>
                <a:lnTo>
                  <a:pt x="270849" y="24575"/>
                </a:lnTo>
                <a:lnTo>
                  <a:pt x="307278" y="52721"/>
                </a:lnTo>
                <a:lnTo>
                  <a:pt x="335424" y="89150"/>
                </a:lnTo>
                <a:lnTo>
                  <a:pt x="339593" y="99030"/>
                </a:lnTo>
                <a:lnTo>
                  <a:pt x="259942" y="99030"/>
                </a:lnTo>
                <a:lnTo>
                  <a:pt x="253258" y="100744"/>
                </a:lnTo>
                <a:lnTo>
                  <a:pt x="247546" y="105041"/>
                </a:lnTo>
                <a:lnTo>
                  <a:pt x="196911" y="162006"/>
                </a:lnTo>
                <a:lnTo>
                  <a:pt x="99720" y="162006"/>
                </a:lnTo>
                <a:lnTo>
                  <a:pt x="92899" y="163052"/>
                </a:lnTo>
                <a:lnTo>
                  <a:pt x="86791" y="166764"/>
                </a:lnTo>
                <a:lnTo>
                  <a:pt x="82602" y="172556"/>
                </a:lnTo>
                <a:lnTo>
                  <a:pt x="81014" y="179271"/>
                </a:lnTo>
                <a:lnTo>
                  <a:pt x="82059" y="186092"/>
                </a:lnTo>
                <a:lnTo>
                  <a:pt x="85771" y="192200"/>
                </a:lnTo>
                <a:lnTo>
                  <a:pt x="133033" y="243406"/>
                </a:lnTo>
                <a:lnTo>
                  <a:pt x="141720" y="249690"/>
                </a:lnTo>
                <a:lnTo>
                  <a:pt x="151793" y="252072"/>
                </a:lnTo>
                <a:lnTo>
                  <a:pt x="343348" y="252072"/>
                </a:lnTo>
                <a:lnTo>
                  <a:pt x="335424" y="270849"/>
                </a:lnTo>
                <a:lnTo>
                  <a:pt x="307278" y="307278"/>
                </a:lnTo>
                <a:lnTo>
                  <a:pt x="270849" y="335424"/>
                </a:lnTo>
                <a:lnTo>
                  <a:pt x="227850" y="353570"/>
                </a:lnTo>
                <a:lnTo>
                  <a:pt x="179999" y="359999"/>
                </a:lnTo>
                <a:close/>
              </a:path>
              <a:path w="360044" h="360045">
                <a:moveTo>
                  <a:pt x="343348" y="252072"/>
                </a:moveTo>
                <a:lnTo>
                  <a:pt x="151793" y="252072"/>
                </a:lnTo>
                <a:lnTo>
                  <a:pt x="162024" y="250503"/>
                </a:lnTo>
                <a:lnTo>
                  <a:pt x="171187" y="244935"/>
                </a:lnTo>
                <a:lnTo>
                  <a:pt x="274453" y="128958"/>
                </a:lnTo>
                <a:lnTo>
                  <a:pt x="278968" y="115942"/>
                </a:lnTo>
                <a:lnTo>
                  <a:pt x="277254" y="109258"/>
                </a:lnTo>
                <a:lnTo>
                  <a:pt x="272958" y="103546"/>
                </a:lnTo>
                <a:lnTo>
                  <a:pt x="266781" y="99948"/>
                </a:lnTo>
                <a:lnTo>
                  <a:pt x="259942" y="99030"/>
                </a:lnTo>
                <a:lnTo>
                  <a:pt x="339593" y="99030"/>
                </a:lnTo>
                <a:lnTo>
                  <a:pt x="353570" y="132149"/>
                </a:lnTo>
                <a:lnTo>
                  <a:pt x="359902" y="179271"/>
                </a:lnTo>
                <a:lnTo>
                  <a:pt x="359999" y="179999"/>
                </a:lnTo>
                <a:lnTo>
                  <a:pt x="353570" y="227850"/>
                </a:lnTo>
                <a:lnTo>
                  <a:pt x="343348" y="252072"/>
                </a:lnTo>
                <a:close/>
              </a:path>
              <a:path w="360044" h="360045">
                <a:moveTo>
                  <a:pt x="152750" y="211689"/>
                </a:moveTo>
                <a:lnTo>
                  <a:pt x="112228" y="167782"/>
                </a:lnTo>
                <a:lnTo>
                  <a:pt x="106436" y="163594"/>
                </a:lnTo>
                <a:lnTo>
                  <a:pt x="99720" y="162006"/>
                </a:lnTo>
                <a:lnTo>
                  <a:pt x="196911" y="162006"/>
                </a:lnTo>
                <a:lnTo>
                  <a:pt x="152750" y="211689"/>
                </a:lnTo>
                <a:close/>
              </a:path>
            </a:pathLst>
          </a:custGeom>
          <a:solidFill>
            <a:srgbClr val="c91c4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object 6"/>
          <p:cNvSpPr/>
          <p:nvPr/>
        </p:nvSpPr>
        <p:spPr>
          <a:xfrm>
            <a:off x="10270080" y="3308040"/>
            <a:ext cx="3042000" cy="349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8160" bIns="0" anchor="t">
            <a:spAutoFit/>
          </a:bodyPr>
          <a:p>
            <a:pPr marL="12600">
              <a:lnSpc>
                <a:spcPct val="100000"/>
              </a:lnSpc>
              <a:spcBef>
                <a:spcPts val="1009"/>
              </a:spcBef>
            </a:pPr>
            <a:r>
              <a:rPr b="1" lang="en-US" sz="2600" spc="-12" strike="noStrike">
                <a:solidFill>
                  <a:srgbClr val="000000"/>
                </a:solidFill>
                <a:latin typeface="Arial"/>
              </a:rPr>
              <a:t>remove()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16"/>
              </a:spcBef>
            </a:pPr>
            <a:r>
              <a:rPr b="0" lang="en-US" sz="2600" spc="-26" strike="noStrike">
                <a:solidFill>
                  <a:srgbClr val="000000"/>
                </a:solidFill>
                <a:latin typeface="Microsoft Sans Serif"/>
              </a:rPr>
              <a:t>Удаляет</a:t>
            </a:r>
            <a:r>
              <a:rPr b="0" lang="en-US" sz="2600" spc="-13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600" spc="-12" strike="noStrike">
                <a:solidFill>
                  <a:srgbClr val="000000"/>
                </a:solidFill>
                <a:latin typeface="Microsoft Sans Serif"/>
              </a:rPr>
              <a:t>класс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366"/>
              </a:spcBef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9000"/>
              </a:lnSpc>
            </a:pPr>
            <a:r>
              <a:rPr b="1" lang="en-US" sz="2600" spc="-12" strike="noStrike">
                <a:solidFill>
                  <a:srgbClr val="000000"/>
                </a:solidFill>
                <a:latin typeface="Arial"/>
              </a:rPr>
              <a:t>contains() </a:t>
            </a:r>
            <a:r>
              <a:rPr b="0" lang="en-US" sz="2600" spc="-21" strike="noStrike">
                <a:solidFill>
                  <a:srgbClr val="000000"/>
                </a:solidFill>
                <a:latin typeface="Microsoft Sans Serif"/>
              </a:rPr>
              <a:t>Проверяет</a:t>
            </a:r>
            <a:r>
              <a:rPr b="0" lang="en-US" sz="26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600" spc="-12" strike="noStrike">
                <a:solidFill>
                  <a:srgbClr val="000000"/>
                </a:solidFill>
                <a:latin typeface="Microsoft Sans Serif"/>
              </a:rPr>
              <a:t>наличие </a:t>
            </a:r>
            <a:r>
              <a:rPr b="0" lang="en-US" sz="2600" spc="-1" strike="noStrike">
                <a:solidFill>
                  <a:srgbClr val="000000"/>
                </a:solidFill>
                <a:latin typeface="Microsoft Sans Serif"/>
              </a:rPr>
              <a:t>класса</a:t>
            </a:r>
            <a:r>
              <a:rPr b="0" lang="en-US" sz="2600" spc="-6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Microsoft Sans Serif"/>
              </a:rPr>
              <a:t>у</a:t>
            </a:r>
            <a:r>
              <a:rPr b="0" lang="en-US" sz="26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600" spc="-12" strike="noStrike">
                <a:solidFill>
                  <a:srgbClr val="000000"/>
                </a:solidFill>
                <a:latin typeface="Microsoft Sans Serif"/>
              </a:rPr>
              <a:t>элемента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object 7"/>
          <p:cNvSpPr/>
          <p:nvPr/>
        </p:nvSpPr>
        <p:spPr>
          <a:xfrm>
            <a:off x="9398160" y="3466080"/>
            <a:ext cx="359640" cy="359640"/>
          </a:xfrm>
          <a:custGeom>
            <a:avLst/>
            <a:gdLst>
              <a:gd name="textAreaLeft" fmla="*/ 0 w 359640"/>
              <a:gd name="textAreaRight" fmla="*/ 360000 w 359640"/>
              <a:gd name="textAreaTop" fmla="*/ 0 h 359640"/>
              <a:gd name="textAreaBottom" fmla="*/ 360000 h 359640"/>
            </a:gdLst>
            <a:ahLst/>
            <a:rect l="textAreaLeft" t="textAreaTop" r="textAreaRight" b="textAreaBottom"/>
            <a:pathLst>
              <a:path w="360045" h="360045">
                <a:moveTo>
                  <a:pt x="179999" y="359999"/>
                </a:moveTo>
                <a:lnTo>
                  <a:pt x="132148" y="353570"/>
                </a:lnTo>
                <a:lnTo>
                  <a:pt x="89150" y="335424"/>
                </a:lnTo>
                <a:lnTo>
                  <a:pt x="52720" y="307279"/>
                </a:lnTo>
                <a:lnTo>
                  <a:pt x="24575" y="270849"/>
                </a:lnTo>
                <a:lnTo>
                  <a:pt x="6429" y="227851"/>
                </a:lnTo>
                <a:lnTo>
                  <a:pt x="0" y="179999"/>
                </a:lnTo>
                <a:lnTo>
                  <a:pt x="6429" y="132149"/>
                </a:lnTo>
                <a:lnTo>
                  <a:pt x="24575" y="89150"/>
                </a:lnTo>
                <a:lnTo>
                  <a:pt x="52720" y="52721"/>
                </a:lnTo>
                <a:lnTo>
                  <a:pt x="89150" y="24575"/>
                </a:lnTo>
                <a:lnTo>
                  <a:pt x="132148" y="6429"/>
                </a:lnTo>
                <a:lnTo>
                  <a:pt x="179999" y="0"/>
                </a:lnTo>
                <a:lnTo>
                  <a:pt x="227851" y="6429"/>
                </a:lnTo>
                <a:lnTo>
                  <a:pt x="270849" y="24575"/>
                </a:lnTo>
                <a:lnTo>
                  <a:pt x="307279" y="52721"/>
                </a:lnTo>
                <a:lnTo>
                  <a:pt x="335424" y="89150"/>
                </a:lnTo>
                <a:lnTo>
                  <a:pt x="339594" y="99030"/>
                </a:lnTo>
                <a:lnTo>
                  <a:pt x="259942" y="99030"/>
                </a:lnTo>
                <a:lnTo>
                  <a:pt x="253258" y="100744"/>
                </a:lnTo>
                <a:lnTo>
                  <a:pt x="247546" y="105041"/>
                </a:lnTo>
                <a:lnTo>
                  <a:pt x="196911" y="162007"/>
                </a:lnTo>
                <a:lnTo>
                  <a:pt x="99721" y="162007"/>
                </a:lnTo>
                <a:lnTo>
                  <a:pt x="92900" y="163052"/>
                </a:lnTo>
                <a:lnTo>
                  <a:pt x="86792" y="166764"/>
                </a:lnTo>
                <a:lnTo>
                  <a:pt x="82602" y="172556"/>
                </a:lnTo>
                <a:lnTo>
                  <a:pt x="81014" y="179271"/>
                </a:lnTo>
                <a:lnTo>
                  <a:pt x="82059" y="186092"/>
                </a:lnTo>
                <a:lnTo>
                  <a:pt x="85771" y="192200"/>
                </a:lnTo>
                <a:lnTo>
                  <a:pt x="133032" y="243407"/>
                </a:lnTo>
                <a:lnTo>
                  <a:pt x="141720" y="249690"/>
                </a:lnTo>
                <a:lnTo>
                  <a:pt x="151793" y="252072"/>
                </a:lnTo>
                <a:lnTo>
                  <a:pt x="343348" y="252072"/>
                </a:lnTo>
                <a:lnTo>
                  <a:pt x="335424" y="270849"/>
                </a:lnTo>
                <a:lnTo>
                  <a:pt x="307279" y="307279"/>
                </a:lnTo>
                <a:lnTo>
                  <a:pt x="270849" y="335424"/>
                </a:lnTo>
                <a:lnTo>
                  <a:pt x="227851" y="353570"/>
                </a:lnTo>
                <a:lnTo>
                  <a:pt x="179999" y="359999"/>
                </a:lnTo>
                <a:close/>
              </a:path>
              <a:path w="360045" h="360045">
                <a:moveTo>
                  <a:pt x="343348" y="252072"/>
                </a:moveTo>
                <a:lnTo>
                  <a:pt x="151793" y="252072"/>
                </a:lnTo>
                <a:lnTo>
                  <a:pt x="162024" y="250504"/>
                </a:lnTo>
                <a:lnTo>
                  <a:pt x="171187" y="244935"/>
                </a:lnTo>
                <a:lnTo>
                  <a:pt x="274452" y="128958"/>
                </a:lnTo>
                <a:lnTo>
                  <a:pt x="278968" y="115942"/>
                </a:lnTo>
                <a:lnTo>
                  <a:pt x="277254" y="109258"/>
                </a:lnTo>
                <a:lnTo>
                  <a:pt x="272958" y="103546"/>
                </a:lnTo>
                <a:lnTo>
                  <a:pt x="266781" y="99948"/>
                </a:lnTo>
                <a:lnTo>
                  <a:pt x="259942" y="99030"/>
                </a:lnTo>
                <a:lnTo>
                  <a:pt x="339594" y="99030"/>
                </a:lnTo>
                <a:lnTo>
                  <a:pt x="353570" y="132149"/>
                </a:lnTo>
                <a:lnTo>
                  <a:pt x="359902" y="179271"/>
                </a:lnTo>
                <a:lnTo>
                  <a:pt x="359999" y="179999"/>
                </a:lnTo>
                <a:lnTo>
                  <a:pt x="353570" y="227851"/>
                </a:lnTo>
                <a:lnTo>
                  <a:pt x="343348" y="252072"/>
                </a:lnTo>
                <a:close/>
              </a:path>
              <a:path w="360045" h="360045">
                <a:moveTo>
                  <a:pt x="152750" y="211689"/>
                </a:moveTo>
                <a:lnTo>
                  <a:pt x="112227" y="167782"/>
                </a:lnTo>
                <a:lnTo>
                  <a:pt x="106436" y="163594"/>
                </a:lnTo>
                <a:lnTo>
                  <a:pt x="99721" y="162007"/>
                </a:lnTo>
                <a:lnTo>
                  <a:pt x="196911" y="162007"/>
                </a:lnTo>
                <a:lnTo>
                  <a:pt x="152750" y="211689"/>
                </a:lnTo>
                <a:close/>
              </a:path>
            </a:pathLst>
          </a:custGeom>
          <a:solidFill>
            <a:srgbClr val="c91c4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object 8"/>
          <p:cNvSpPr/>
          <p:nvPr/>
        </p:nvSpPr>
        <p:spPr>
          <a:xfrm>
            <a:off x="9398160" y="4999320"/>
            <a:ext cx="359640" cy="359640"/>
          </a:xfrm>
          <a:custGeom>
            <a:avLst/>
            <a:gdLst>
              <a:gd name="textAreaLeft" fmla="*/ 0 w 359640"/>
              <a:gd name="textAreaRight" fmla="*/ 360000 w 359640"/>
              <a:gd name="textAreaTop" fmla="*/ 0 h 359640"/>
              <a:gd name="textAreaBottom" fmla="*/ 360000 h 359640"/>
            </a:gdLst>
            <a:ahLst/>
            <a:rect l="textAreaLeft" t="textAreaTop" r="textAreaRight" b="textAreaBottom"/>
            <a:pathLst>
              <a:path w="360045" h="360045">
                <a:moveTo>
                  <a:pt x="179999" y="359999"/>
                </a:moveTo>
                <a:lnTo>
                  <a:pt x="132148" y="353570"/>
                </a:lnTo>
                <a:lnTo>
                  <a:pt x="89150" y="335424"/>
                </a:lnTo>
                <a:lnTo>
                  <a:pt x="52720" y="307278"/>
                </a:lnTo>
                <a:lnTo>
                  <a:pt x="24575" y="270849"/>
                </a:lnTo>
                <a:lnTo>
                  <a:pt x="6429" y="227850"/>
                </a:lnTo>
                <a:lnTo>
                  <a:pt x="0" y="179999"/>
                </a:lnTo>
                <a:lnTo>
                  <a:pt x="6429" y="132149"/>
                </a:lnTo>
                <a:lnTo>
                  <a:pt x="24575" y="89150"/>
                </a:lnTo>
                <a:lnTo>
                  <a:pt x="52720" y="52721"/>
                </a:lnTo>
                <a:lnTo>
                  <a:pt x="89150" y="24575"/>
                </a:lnTo>
                <a:lnTo>
                  <a:pt x="132148" y="6429"/>
                </a:lnTo>
                <a:lnTo>
                  <a:pt x="179999" y="0"/>
                </a:lnTo>
                <a:lnTo>
                  <a:pt x="227851" y="6429"/>
                </a:lnTo>
                <a:lnTo>
                  <a:pt x="270849" y="24575"/>
                </a:lnTo>
                <a:lnTo>
                  <a:pt x="307279" y="52721"/>
                </a:lnTo>
                <a:lnTo>
                  <a:pt x="335424" y="89150"/>
                </a:lnTo>
                <a:lnTo>
                  <a:pt x="339593" y="99030"/>
                </a:lnTo>
                <a:lnTo>
                  <a:pt x="259942" y="99030"/>
                </a:lnTo>
                <a:lnTo>
                  <a:pt x="253258" y="100744"/>
                </a:lnTo>
                <a:lnTo>
                  <a:pt x="247546" y="105041"/>
                </a:lnTo>
                <a:lnTo>
                  <a:pt x="196912" y="162006"/>
                </a:lnTo>
                <a:lnTo>
                  <a:pt x="99721" y="162006"/>
                </a:lnTo>
                <a:lnTo>
                  <a:pt x="92900" y="163052"/>
                </a:lnTo>
                <a:lnTo>
                  <a:pt x="86792" y="166764"/>
                </a:lnTo>
                <a:lnTo>
                  <a:pt x="82602" y="172556"/>
                </a:lnTo>
                <a:lnTo>
                  <a:pt x="81014" y="179271"/>
                </a:lnTo>
                <a:lnTo>
                  <a:pt x="82059" y="186092"/>
                </a:lnTo>
                <a:lnTo>
                  <a:pt x="85771" y="192200"/>
                </a:lnTo>
                <a:lnTo>
                  <a:pt x="133032" y="243406"/>
                </a:lnTo>
                <a:lnTo>
                  <a:pt x="141720" y="249690"/>
                </a:lnTo>
                <a:lnTo>
                  <a:pt x="151793" y="252072"/>
                </a:lnTo>
                <a:lnTo>
                  <a:pt x="343348" y="252072"/>
                </a:lnTo>
                <a:lnTo>
                  <a:pt x="335424" y="270849"/>
                </a:lnTo>
                <a:lnTo>
                  <a:pt x="307279" y="307278"/>
                </a:lnTo>
                <a:lnTo>
                  <a:pt x="270849" y="335424"/>
                </a:lnTo>
                <a:lnTo>
                  <a:pt x="227851" y="353570"/>
                </a:lnTo>
                <a:lnTo>
                  <a:pt x="179999" y="359999"/>
                </a:lnTo>
                <a:close/>
              </a:path>
              <a:path w="360045" h="360045">
                <a:moveTo>
                  <a:pt x="343348" y="252072"/>
                </a:moveTo>
                <a:lnTo>
                  <a:pt x="151793" y="252072"/>
                </a:lnTo>
                <a:lnTo>
                  <a:pt x="162024" y="250503"/>
                </a:lnTo>
                <a:lnTo>
                  <a:pt x="171187" y="244935"/>
                </a:lnTo>
                <a:lnTo>
                  <a:pt x="274452" y="128958"/>
                </a:lnTo>
                <a:lnTo>
                  <a:pt x="278968" y="115942"/>
                </a:lnTo>
                <a:lnTo>
                  <a:pt x="277254" y="109258"/>
                </a:lnTo>
                <a:lnTo>
                  <a:pt x="272958" y="103546"/>
                </a:lnTo>
                <a:lnTo>
                  <a:pt x="266781" y="99948"/>
                </a:lnTo>
                <a:lnTo>
                  <a:pt x="259942" y="99030"/>
                </a:lnTo>
                <a:lnTo>
                  <a:pt x="339593" y="99030"/>
                </a:lnTo>
                <a:lnTo>
                  <a:pt x="353570" y="132149"/>
                </a:lnTo>
                <a:lnTo>
                  <a:pt x="359902" y="179271"/>
                </a:lnTo>
                <a:lnTo>
                  <a:pt x="359999" y="179999"/>
                </a:lnTo>
                <a:lnTo>
                  <a:pt x="353570" y="227850"/>
                </a:lnTo>
                <a:lnTo>
                  <a:pt x="343348" y="252072"/>
                </a:lnTo>
                <a:close/>
              </a:path>
              <a:path w="360045" h="360045">
                <a:moveTo>
                  <a:pt x="152750" y="211689"/>
                </a:moveTo>
                <a:lnTo>
                  <a:pt x="112227" y="167782"/>
                </a:lnTo>
                <a:lnTo>
                  <a:pt x="106436" y="163594"/>
                </a:lnTo>
                <a:lnTo>
                  <a:pt x="99721" y="162006"/>
                </a:lnTo>
                <a:lnTo>
                  <a:pt x="196912" y="162006"/>
                </a:lnTo>
                <a:lnTo>
                  <a:pt x="152750" y="211689"/>
                </a:lnTo>
                <a:close/>
              </a:path>
            </a:pathLst>
          </a:custGeom>
          <a:solidFill>
            <a:srgbClr val="c91c4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008320" cy="2110680"/>
          </a:xfrm>
          <a:prstGeom prst="rect">
            <a:avLst/>
          </a:prstGeom>
          <a:noFill/>
          <a:ln w="0">
            <a:noFill/>
          </a:ln>
        </p:spPr>
        <p:txBody>
          <a:bodyPr lIns="0" rIns="0" tIns="133920" bIns="0" anchor="t">
            <a:noAutofit/>
          </a:bodyPr>
          <a:p>
            <a:pPr marL="12600" indent="0">
              <a:lnSpc>
                <a:spcPts val="7781"/>
              </a:lnSpc>
              <a:spcBef>
                <a:spcPts val="1054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Получение</a:t>
            </a:r>
            <a:r>
              <a:rPr b="1" lang="en-US" sz="7200" spc="-290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26" strike="noStrike">
                <a:solidFill>
                  <a:srgbClr val="c91c4b"/>
                </a:solidFill>
                <a:latin typeface="Arial"/>
              </a:rPr>
              <a:t>элементов</a:t>
            </a:r>
            <a:r>
              <a:rPr b="1" lang="en-US" sz="7200" spc="-310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из</a:t>
            </a:r>
            <a:r>
              <a:rPr b="1" lang="en-US" sz="7200" spc="-287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21" strike="noStrike">
                <a:solidFill>
                  <a:srgbClr val="c91c4b"/>
                </a:solidFill>
                <a:latin typeface="Arial"/>
              </a:rPr>
              <a:t>DOM-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дерева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object 3"/>
          <p:cNvSpPr/>
          <p:nvPr/>
        </p:nvSpPr>
        <p:spPr>
          <a:xfrm>
            <a:off x="622440" y="4222800"/>
            <a:ext cx="13098600" cy="433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Для</a:t>
            </a:r>
            <a:r>
              <a:rPr b="0" lang="en-US" sz="2800" spc="-11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получения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элементов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из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dom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дерева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вы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можете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использовать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следующие методы: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3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69440" indent="-34668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tabLst>
                <a:tab algn="l" pos="469440"/>
              </a:tabLst>
            </a:pP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получить</a:t>
            </a:r>
            <a:r>
              <a:rPr b="0" lang="en-US" sz="2800" spc="-6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по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id</a:t>
            </a: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313130"/>
                </a:solidFill>
                <a:latin typeface="Microsoft Sans Serif"/>
              </a:rPr>
              <a:t>document.getElementById('elem')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69440" indent="-346680">
              <a:lnSpc>
                <a:spcPct val="100000"/>
              </a:lnSpc>
              <a:spcBef>
                <a:spcPts val="471"/>
              </a:spcBef>
              <a:buClr>
                <a:srgbClr val="313130"/>
              </a:buClr>
              <a:buFont typeface="OpenSymbol"/>
              <a:buChar char="-"/>
              <a:tabLst>
                <a:tab algn="l" pos="469440"/>
              </a:tabLst>
            </a:pPr>
            <a:r>
              <a:rPr b="0" lang="en-US" sz="2800" spc="-12" strike="noStrike">
                <a:solidFill>
                  <a:srgbClr val="313130"/>
                </a:solidFill>
                <a:latin typeface="Microsoft Sans Serif"/>
              </a:rPr>
              <a:t>получить</a:t>
            </a:r>
            <a:r>
              <a:rPr b="0" lang="en-US" sz="2800" spc="-41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по</a:t>
            </a:r>
            <a:r>
              <a:rPr b="0" lang="en-US" sz="2800" spc="-35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классу</a:t>
            </a:r>
            <a:r>
              <a:rPr b="0" lang="en-US" sz="2800" spc="-35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(CSS</a:t>
            </a:r>
            <a:r>
              <a:rPr b="0" lang="en-US" sz="2800" spc="-41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313130"/>
                </a:solidFill>
                <a:latin typeface="Microsoft Sans Serif"/>
              </a:rPr>
              <a:t>селектору)</a:t>
            </a:r>
            <a:r>
              <a:rPr b="0" lang="en-US" sz="2800" spc="-35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313130"/>
                </a:solidFill>
                <a:latin typeface="Microsoft Sans Serif"/>
              </a:rPr>
              <a:t>document.querySelector('.text-</a:t>
            </a:r>
            <a:r>
              <a:rPr b="0" lang="en-US" sz="2800" spc="-12" strike="noStrike">
                <a:solidFill>
                  <a:srgbClr val="313130"/>
                </a:solidFill>
                <a:latin typeface="Microsoft Sans Serif"/>
              </a:rPr>
              <a:t>box’')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69800" indent="-347400">
              <a:lnSpc>
                <a:spcPct val="113000"/>
              </a:lnSpc>
              <a:buClr>
                <a:srgbClr val="313130"/>
              </a:buClr>
              <a:buFont typeface="OpenSymbol"/>
              <a:buChar char="-"/>
              <a:tabLst>
                <a:tab algn="l" pos="469800"/>
              </a:tabLst>
            </a:pPr>
            <a:r>
              <a:rPr b="0" lang="en-US" sz="2800" spc="-12" strike="noStrike">
                <a:solidFill>
                  <a:srgbClr val="313130"/>
                </a:solidFill>
                <a:latin typeface="Microsoft Sans Serif"/>
              </a:rPr>
              <a:t>получить</a:t>
            </a:r>
            <a:r>
              <a:rPr b="0" lang="en-US" sz="2800" spc="-86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по</a:t>
            </a:r>
            <a:r>
              <a:rPr b="0" lang="en-US" sz="2800" spc="-75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классу</a:t>
            </a:r>
            <a:r>
              <a:rPr b="0" lang="en-US" sz="2800" spc="-75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(CSS</a:t>
            </a:r>
            <a:r>
              <a:rPr b="0" lang="en-US" sz="2800" spc="-80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313130"/>
                </a:solidFill>
                <a:latin typeface="Microsoft Sans Serif"/>
              </a:rPr>
              <a:t>селектору)</a:t>
            </a:r>
            <a:r>
              <a:rPr b="0" lang="en-US" sz="2800" spc="-80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набор</a:t>
            </a:r>
            <a:r>
              <a:rPr b="0" lang="en-US" sz="2800" spc="-75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313130"/>
                </a:solidFill>
                <a:latin typeface="Microsoft Sans Serif"/>
              </a:rPr>
              <a:t>элементов </a:t>
            </a:r>
            <a:r>
              <a:rPr b="0" lang="en-US" sz="2800" spc="-21" strike="noStrike">
                <a:solidFill>
                  <a:srgbClr val="313130"/>
                </a:solidFill>
                <a:latin typeface="Microsoft Sans Serif"/>
              </a:rPr>
              <a:t>document.querySelectorAll('.list</a:t>
            </a:r>
            <a:r>
              <a:rPr b="0" lang="en-US" sz="2800" spc="111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313130"/>
                </a:solidFill>
                <a:latin typeface="Microsoft Sans Serif"/>
              </a:rPr>
              <a:t>li’')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69440" indent="-346680">
              <a:lnSpc>
                <a:spcPct val="100000"/>
              </a:lnSpc>
              <a:spcBef>
                <a:spcPts val="471"/>
              </a:spcBef>
              <a:buClr>
                <a:srgbClr val="313130"/>
              </a:buClr>
              <a:buFont typeface="OpenSymbol"/>
              <a:buChar char="-"/>
              <a:tabLst>
                <a:tab algn="l" pos="469440"/>
              </a:tabLst>
            </a:pPr>
            <a:r>
              <a:rPr b="0" lang="en-US" sz="2800" spc="-12" strike="noStrike">
                <a:solidFill>
                  <a:srgbClr val="313130"/>
                </a:solidFill>
                <a:latin typeface="Microsoft Sans Serif"/>
              </a:rPr>
              <a:t>получить</a:t>
            </a:r>
            <a:r>
              <a:rPr b="0" lang="en-US" sz="2800" spc="-137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по</a:t>
            </a:r>
            <a:r>
              <a:rPr b="0" lang="en-US" sz="2800" spc="-126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имени</a:t>
            </a:r>
            <a:r>
              <a:rPr b="0" lang="en-US" sz="2800" spc="-126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тега</a:t>
            </a:r>
            <a:r>
              <a:rPr b="0" lang="en-US" sz="2800" spc="-131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313130"/>
                </a:solidFill>
                <a:latin typeface="Microsoft Sans Serif"/>
              </a:rPr>
              <a:t>document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.getElementsByTagName('div');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1" name="object 3" descr=""/>
          <p:cNvPicPr/>
          <p:nvPr/>
        </p:nvPicPr>
        <p:blipFill>
          <a:blip r:embed="rId1"/>
          <a:stretch/>
        </p:blipFill>
        <p:spPr>
          <a:xfrm>
            <a:off x="576360" y="3375360"/>
            <a:ext cx="11810520" cy="304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getElementById()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object 3"/>
          <p:cNvSpPr/>
          <p:nvPr/>
        </p:nvSpPr>
        <p:spPr>
          <a:xfrm>
            <a:off x="622440" y="4282560"/>
            <a:ext cx="12683880" cy="285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Возвращает</a:t>
            </a:r>
            <a:r>
              <a:rPr b="0" lang="en-US" sz="2800" spc="-7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ссылку</a:t>
            </a:r>
            <a:r>
              <a:rPr b="0" lang="en-US" sz="2800" spc="-7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на</a:t>
            </a:r>
            <a:r>
              <a:rPr b="0" lang="en-US" sz="2800" spc="-7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элемент</a:t>
            </a:r>
            <a:r>
              <a:rPr b="0" lang="en-US" sz="2800" spc="-7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по</a:t>
            </a:r>
            <a:r>
              <a:rPr b="0" lang="en-US" sz="2800" spc="-7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его</a:t>
            </a:r>
            <a:r>
              <a:rPr b="0" lang="en-US" sz="2800" spc="-7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идентификатору</a:t>
            </a:r>
            <a:r>
              <a:rPr b="0" lang="en-US" sz="2800" spc="-7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-</a:t>
            </a:r>
            <a:r>
              <a:rPr b="0" lang="en-US" sz="2800" spc="-7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ID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3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element</a:t>
            </a:r>
            <a:r>
              <a:rPr b="1" lang="en-US" sz="2800" spc="-72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=</a:t>
            </a:r>
            <a:r>
              <a:rPr b="1" lang="en-US" sz="2800" spc="-72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800" spc="-12" strike="noStrike">
                <a:solidFill>
                  <a:srgbClr val="000000"/>
                </a:solidFill>
                <a:latin typeface="Arial"/>
              </a:rPr>
              <a:t>document.getElementById(id);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080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tabLst>
                <a:tab algn="l" pos="70308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id 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-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строка,</a:t>
            </a:r>
            <a:r>
              <a:rPr b="0" lang="en-US" sz="2800" spc="-114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являющаяся</a:t>
            </a:r>
            <a:r>
              <a:rPr b="0" lang="en-US" sz="2800" spc="-11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уникальным</a:t>
            </a:r>
            <a:r>
              <a:rPr b="0" lang="en-US" sz="2800" spc="-11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идентификатором</a:t>
            </a:r>
            <a:r>
              <a:rPr b="0" lang="en-US" sz="2800" spc="-11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искомого</a:t>
            </a:r>
            <a:r>
              <a:rPr b="0" lang="en-US" sz="2800" spc="-11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элемента.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querySelector()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object 3"/>
          <p:cNvSpPr/>
          <p:nvPr/>
        </p:nvSpPr>
        <p:spPr>
          <a:xfrm>
            <a:off x="622440" y="3367440"/>
            <a:ext cx="13507200" cy="34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just">
              <a:lnSpc>
                <a:spcPct val="113000"/>
              </a:lnSpc>
              <a:spcBef>
                <a:spcPts val="99"/>
              </a:spcBef>
            </a:pP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Метод</a:t>
            </a:r>
            <a:r>
              <a:rPr b="0" lang="en-US" sz="2800" spc="-12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querySelector()</a:t>
            </a:r>
            <a:r>
              <a:rPr b="0" lang="en-US" sz="2800" spc="-12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возвращает</a:t>
            </a:r>
            <a:r>
              <a:rPr b="0" lang="en-US" sz="2800" spc="-12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первый</a:t>
            </a:r>
            <a:r>
              <a:rPr b="0" lang="en-US" sz="2800" spc="-12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элемент</a:t>
            </a:r>
            <a:r>
              <a:rPr b="0" lang="en-US" sz="2800" spc="-12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(Element)</a:t>
            </a:r>
            <a:r>
              <a:rPr b="0" lang="en-US" sz="2800" spc="-12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документа,</a:t>
            </a:r>
            <a:r>
              <a:rPr b="0" lang="en-US" sz="2800" spc="-12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который </a:t>
            </a: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соответствует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указанному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селектору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или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группе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селекторов.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Если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совпадений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не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найдено,</a:t>
            </a:r>
            <a:r>
              <a:rPr b="0" lang="en-US" sz="2800" spc="-13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возвращает</a:t>
            </a:r>
            <a:r>
              <a:rPr b="0" lang="en-US" sz="2800" spc="-12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значение</a:t>
            </a:r>
            <a:r>
              <a:rPr b="0" lang="en-US" sz="2800" spc="-12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null.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3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 algn="just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element</a:t>
            </a:r>
            <a:r>
              <a:rPr b="1" lang="en-US" sz="2800" spc="-72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=</a:t>
            </a:r>
            <a:r>
              <a:rPr b="1" lang="en-US" sz="2800" spc="-72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800" spc="-12" strike="noStrike">
                <a:solidFill>
                  <a:srgbClr val="000000"/>
                </a:solidFill>
                <a:latin typeface="Arial"/>
              </a:rPr>
              <a:t>document.querySelector(selectors);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080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 algn="just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selectors</a:t>
            </a: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-</a:t>
            </a: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селекторы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querySelectorAll()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object 3"/>
          <p:cNvSpPr/>
          <p:nvPr/>
        </p:nvSpPr>
        <p:spPr>
          <a:xfrm>
            <a:off x="622440" y="3367440"/>
            <a:ext cx="13924440" cy="34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Метод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querySelectorAll()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Document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возвращает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NodeList,</a:t>
            </a:r>
            <a:r>
              <a:rPr b="0" lang="en-US" sz="2800" spc="-12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содержащий</a:t>
            </a:r>
            <a:r>
              <a:rPr b="0" lang="en-US" sz="2800" spc="-114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все</a:t>
            </a:r>
            <a:r>
              <a:rPr b="0" lang="en-US" sz="2800" spc="-114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найденные</a:t>
            </a:r>
            <a:r>
              <a:rPr b="0" lang="en-US" sz="2800" spc="-114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элементы</a:t>
            </a:r>
            <a:r>
              <a:rPr b="0" lang="en-US" sz="2800" spc="-12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документа,</a:t>
            </a:r>
            <a:r>
              <a:rPr b="0" lang="en-US" sz="2800" spc="-114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которые</a:t>
            </a:r>
            <a:r>
              <a:rPr b="0" lang="en-US" sz="2800" spc="-114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соответствуют </a:t>
            </a: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указанному</a:t>
            </a:r>
            <a:r>
              <a:rPr b="0" lang="en-US" sz="2800" spc="-11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селектору.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3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elementList</a:t>
            </a:r>
            <a:r>
              <a:rPr b="1" lang="en-US" sz="2800" spc="-97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=</a:t>
            </a:r>
            <a:r>
              <a:rPr b="1" lang="en-US" sz="2800" spc="-97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800" spc="-12" strike="noStrike">
                <a:solidFill>
                  <a:srgbClr val="000000"/>
                </a:solidFill>
                <a:latin typeface="Arial"/>
              </a:rPr>
              <a:t>document.querySelectorAll(selectors);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080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selectors</a:t>
            </a: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-</a:t>
            </a: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селекторы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style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object 3"/>
          <p:cNvSpPr/>
          <p:nvPr/>
        </p:nvSpPr>
        <p:spPr>
          <a:xfrm>
            <a:off x="622440" y="3367440"/>
            <a:ext cx="13983480" cy="97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Свойство</a:t>
            </a:r>
            <a:r>
              <a:rPr b="0" lang="en-US" sz="2800" spc="-7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style</a:t>
            </a:r>
            <a:r>
              <a:rPr b="0" lang="en-US" sz="2800" spc="-6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724" strike="noStrike">
                <a:solidFill>
                  <a:srgbClr val="000000"/>
                </a:solidFill>
                <a:latin typeface="Microsoft Sans Serif"/>
              </a:rPr>
              <a:t>–</a:t>
            </a:r>
            <a:r>
              <a:rPr b="0" lang="en-US" sz="2800" spc="-7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это</a:t>
            </a:r>
            <a:r>
              <a:rPr b="0" lang="en-US" sz="2800" spc="-6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75" strike="noStrike">
                <a:solidFill>
                  <a:srgbClr val="000000"/>
                </a:solidFill>
                <a:latin typeface="Microsoft Sans Serif"/>
              </a:rPr>
              <a:t>объект, </a:t>
            </a: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который</a:t>
            </a:r>
            <a:r>
              <a:rPr b="0" lang="en-US" sz="2800" spc="-6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соответствует</a:t>
            </a:r>
            <a:r>
              <a:rPr b="0" lang="en-US" sz="2800" spc="-6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60" strike="noStrike">
                <a:solidFill>
                  <a:srgbClr val="000000"/>
                </a:solidFill>
                <a:latin typeface="Microsoft Sans Serif"/>
              </a:rPr>
              <a:t>тому,</a:t>
            </a:r>
            <a:r>
              <a:rPr b="0" lang="en-US" sz="2800" spc="-7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что</a:t>
            </a:r>
            <a:r>
              <a:rPr b="0" lang="en-US" sz="2800" spc="-6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содержится</a:t>
            </a:r>
            <a:r>
              <a:rPr b="0" lang="en-US" sz="2800" spc="-7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атрибуте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"style"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HTML</a:t>
            </a:r>
            <a:r>
              <a:rPr b="0" lang="en-US" sz="2800" spc="-14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-</a:t>
            </a:r>
            <a:r>
              <a:rPr b="0" lang="en-US" sz="2800" spc="-4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элемента.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object 2" descr=""/>
          <p:cNvPicPr/>
          <p:nvPr/>
        </p:nvPicPr>
        <p:blipFill>
          <a:blip r:embed="rId1"/>
          <a:stretch/>
        </p:blipFill>
        <p:spPr>
          <a:xfrm>
            <a:off x="8692920" y="652320"/>
            <a:ext cx="9594720" cy="9634320"/>
          </a:xfrm>
          <a:prstGeom prst="rect">
            <a:avLst/>
          </a:prstGeom>
          <a:ln w="0">
            <a:noFill/>
          </a:ln>
        </p:spPr>
      </p:pic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22440" y="1436400"/>
            <a:ext cx="3446280" cy="3200760"/>
          </a:xfrm>
          <a:prstGeom prst="rect">
            <a:avLst/>
          </a:prstGeom>
          <a:noFill/>
          <a:ln w="0">
            <a:noFill/>
          </a:ln>
        </p:spPr>
        <p:txBody>
          <a:bodyPr lIns="0" rIns="0" tIns="309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2435"/>
              </a:spcBef>
              <a:buNone/>
            </a:pPr>
            <a:r>
              <a:rPr b="1" lang="en-US" sz="12000" spc="-26" strike="noStrike">
                <a:solidFill>
                  <a:srgbClr val="c91c4b"/>
                </a:solidFill>
                <a:latin typeface="Arial"/>
              </a:rPr>
              <a:t>03</a:t>
            </a:r>
            <a:endParaRPr b="0" lang="en-US" sz="12000" spc="-1" strike="noStrike">
              <a:solidFill>
                <a:srgbClr val="000000"/>
              </a:solidFill>
              <a:latin typeface="Calibri"/>
            </a:endParaRPr>
          </a:p>
          <a:p>
            <a:pPr marL="12600" indent="0">
              <a:lnSpc>
                <a:spcPct val="100000"/>
              </a:lnSpc>
              <a:spcBef>
                <a:spcPts val="1165"/>
              </a:spcBef>
              <a:buNone/>
            </a:pPr>
            <a:r>
              <a:rPr b="1" lang="en-US" sz="6000" spc="-12" strike="noStrike">
                <a:solidFill>
                  <a:srgbClr val="000000"/>
                </a:solidFill>
                <a:latin typeface="Arial"/>
              </a:rPr>
              <a:t>События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Событие</a:t>
            </a:r>
            <a:r>
              <a:rPr b="1" lang="en-US" sz="7200" spc="-26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в</a:t>
            </a:r>
            <a:r>
              <a:rPr b="1" lang="en-US" sz="7200" spc="-32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Javascript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object 3"/>
          <p:cNvSpPr/>
          <p:nvPr/>
        </p:nvSpPr>
        <p:spPr>
          <a:xfrm>
            <a:off x="622440" y="3205080"/>
            <a:ext cx="14066280" cy="147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1" lang="en-US" sz="2800" spc="-1" strike="noStrike">
                <a:solidFill>
                  <a:srgbClr val="313130"/>
                </a:solidFill>
                <a:latin typeface="Arial"/>
              </a:rPr>
              <a:t>Событие</a:t>
            </a:r>
            <a:r>
              <a:rPr b="1" lang="en-US" sz="2800" spc="-106" strike="noStrike">
                <a:solidFill>
                  <a:srgbClr val="313130"/>
                </a:solidFill>
                <a:latin typeface="Arial"/>
              </a:rPr>
              <a:t> </a:t>
            </a:r>
            <a:r>
              <a:rPr b="0" lang="en-US" sz="2800" spc="724" strike="noStrike">
                <a:solidFill>
                  <a:srgbClr val="313130"/>
                </a:solidFill>
                <a:latin typeface="Microsoft Sans Serif"/>
              </a:rPr>
              <a:t>–</a:t>
            </a:r>
            <a:r>
              <a:rPr b="0" lang="en-US" sz="2800" spc="-72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это</a:t>
            </a:r>
            <a:r>
              <a:rPr b="0" lang="en-US" sz="2800" spc="-66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46" strike="noStrike">
                <a:solidFill>
                  <a:srgbClr val="313130"/>
                </a:solidFill>
                <a:latin typeface="Microsoft Sans Serif"/>
              </a:rPr>
              <a:t>отклик</a:t>
            </a:r>
            <a:r>
              <a:rPr b="0" lang="en-US" sz="2800" spc="-72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от</a:t>
            </a:r>
            <a:r>
              <a:rPr b="0" lang="en-US" sz="2800" spc="-72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313130"/>
                </a:solidFill>
                <a:latin typeface="Microsoft Sans Serif"/>
              </a:rPr>
              <a:t>браузера</a:t>
            </a:r>
            <a:r>
              <a:rPr b="0" lang="en-US" sz="2800" spc="-72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о</a:t>
            </a:r>
            <a:r>
              <a:rPr b="0" lang="en-US" sz="2800" spc="-66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том,</a:t>
            </a:r>
            <a:r>
              <a:rPr b="0" lang="en-US" sz="2800" spc="-75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что</a:t>
            </a:r>
            <a:r>
              <a:rPr b="0" lang="en-US" sz="2800" spc="-72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35" strike="noStrike">
                <a:solidFill>
                  <a:srgbClr val="313130"/>
                </a:solidFill>
                <a:latin typeface="Microsoft Sans Serif"/>
              </a:rPr>
              <a:t>что-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то</a:t>
            </a:r>
            <a:r>
              <a:rPr b="0" lang="en-US" sz="2800" spc="-66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313130"/>
                </a:solidFill>
                <a:latin typeface="Microsoft Sans Serif"/>
              </a:rPr>
              <a:t>произошло.</a:t>
            </a:r>
            <a:r>
              <a:rPr b="0" lang="en-US" sz="2800" spc="-75" strike="noStrike">
                <a:solidFill>
                  <a:srgbClr val="313130"/>
                </a:solidFill>
                <a:latin typeface="Microsoft Sans Serif"/>
              </a:rPr>
              <a:t>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Все</a:t>
            </a:r>
            <a:r>
              <a:rPr b="0" lang="en-US" sz="2800" spc="-72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313130"/>
                </a:solidFill>
                <a:latin typeface="Microsoft Sans Serif"/>
              </a:rPr>
              <a:t>DOM-элементы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подают</a:t>
            </a:r>
            <a:r>
              <a:rPr b="0" lang="en-US" sz="2800" spc="-86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313130"/>
                </a:solidFill>
                <a:latin typeface="Microsoft Sans Serif"/>
              </a:rPr>
              <a:t>такие</a:t>
            </a:r>
            <a:r>
              <a:rPr b="0" lang="en-US" sz="2800" spc="-86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41" strike="noStrike">
                <a:solidFill>
                  <a:srgbClr val="313130"/>
                </a:solidFill>
                <a:latin typeface="Microsoft Sans Serif"/>
              </a:rPr>
              <a:t>отклики</a:t>
            </a:r>
            <a:r>
              <a:rPr b="0" lang="en-US" sz="2800" spc="-86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(хотя</a:t>
            </a:r>
            <a:r>
              <a:rPr b="0" lang="en-US" sz="2800" spc="-86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события</a:t>
            </a:r>
            <a:r>
              <a:rPr b="0" lang="en-US" sz="2800" spc="-80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бывают</a:t>
            </a:r>
            <a:r>
              <a:rPr b="0" lang="en-US" sz="2800" spc="-86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и</a:t>
            </a:r>
            <a:r>
              <a:rPr b="0" lang="en-US" sz="2800" spc="-86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не</a:t>
            </a:r>
            <a:r>
              <a:rPr b="0" lang="en-US" sz="2800" spc="-86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313130"/>
                </a:solidFill>
                <a:latin typeface="Microsoft Sans Serif"/>
              </a:rPr>
              <a:t>только</a:t>
            </a:r>
            <a:r>
              <a:rPr b="0" lang="en-US" sz="2800" spc="-80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в</a:t>
            </a:r>
            <a:r>
              <a:rPr b="0" lang="en-US" sz="2800" spc="-86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313130"/>
                </a:solidFill>
                <a:latin typeface="Microsoft Sans Serif"/>
              </a:rPr>
              <a:t>DOM).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Обработчик</a:t>
            </a:r>
            <a:r>
              <a:rPr b="1" lang="en-US" sz="7200" spc="-432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события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object 3"/>
          <p:cNvSpPr/>
          <p:nvPr/>
        </p:nvSpPr>
        <p:spPr>
          <a:xfrm>
            <a:off x="622440" y="3205080"/>
            <a:ext cx="172083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1" lang="en-US" sz="2800" spc="-1" strike="noStrike">
                <a:solidFill>
                  <a:srgbClr val="313130"/>
                </a:solidFill>
                <a:latin typeface="Arial"/>
              </a:rPr>
              <a:t>Обработчик</a:t>
            </a:r>
            <a:r>
              <a:rPr b="1" lang="en-US" sz="2800" spc="-120" strike="noStrike">
                <a:solidFill>
                  <a:srgbClr val="313130"/>
                </a:solidFill>
                <a:latin typeface="Arial"/>
              </a:rPr>
              <a:t> </a:t>
            </a:r>
            <a:r>
              <a:rPr b="1" lang="en-US" sz="2800" spc="-1" strike="noStrike">
                <a:solidFill>
                  <a:srgbClr val="313130"/>
                </a:solidFill>
                <a:latin typeface="Arial"/>
              </a:rPr>
              <a:t>события</a:t>
            </a:r>
            <a:r>
              <a:rPr b="1" lang="en-US" sz="2800" spc="-92" strike="noStrike">
                <a:solidFill>
                  <a:srgbClr val="313130"/>
                </a:solidFill>
                <a:latin typeface="Arial"/>
              </a:rPr>
              <a:t> </a:t>
            </a:r>
            <a:r>
              <a:rPr b="0" lang="en-US" sz="2800" spc="724" strike="noStrike">
                <a:solidFill>
                  <a:srgbClr val="313130"/>
                </a:solidFill>
                <a:latin typeface="Microsoft Sans Serif"/>
              </a:rPr>
              <a:t>–</a:t>
            </a:r>
            <a:r>
              <a:rPr b="0" lang="en-US" sz="2800" spc="-86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313130"/>
                </a:solidFill>
                <a:latin typeface="Microsoft Sans Serif"/>
              </a:rPr>
              <a:t>функция,</a:t>
            </a:r>
            <a:r>
              <a:rPr b="0" lang="en-US" sz="2800" spc="-86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313130"/>
                </a:solidFill>
                <a:latin typeface="Microsoft Sans Serif"/>
              </a:rPr>
              <a:t>которая </a:t>
            </a:r>
            <a:r>
              <a:rPr b="0" lang="en-US" sz="2800" spc="-35" strike="noStrike">
                <a:solidFill>
                  <a:srgbClr val="313130"/>
                </a:solidFill>
                <a:latin typeface="Microsoft Sans Serif"/>
              </a:rPr>
              <a:t>запускается</a:t>
            </a:r>
            <a:r>
              <a:rPr b="0" lang="en-US" sz="2800" spc="-86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при</a:t>
            </a:r>
            <a:r>
              <a:rPr b="0" lang="en-US" sz="2800" spc="-86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60" strike="noStrike">
                <a:solidFill>
                  <a:srgbClr val="313130"/>
                </a:solidFill>
                <a:latin typeface="Microsoft Sans Serif"/>
              </a:rPr>
              <a:t>каком</a:t>
            </a:r>
            <a:r>
              <a:rPr b="0" lang="en-US" sz="2800" spc="-80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то</a:t>
            </a:r>
            <a:r>
              <a:rPr b="0" lang="en-US" sz="2800" spc="-86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313130"/>
                </a:solidFill>
                <a:latin typeface="Microsoft Sans Serif"/>
              </a:rPr>
              <a:t>событии.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object 2" descr=""/>
          <p:cNvPicPr/>
          <p:nvPr/>
        </p:nvPicPr>
        <p:blipFill>
          <a:blip r:embed="rId1"/>
          <a:stretch/>
        </p:blipFill>
        <p:spPr>
          <a:xfrm>
            <a:off x="8700120" y="652320"/>
            <a:ext cx="9587520" cy="9634320"/>
          </a:xfrm>
          <a:prstGeom prst="rect">
            <a:avLst/>
          </a:prstGeom>
          <a:ln w="0">
            <a:noFill/>
          </a:ln>
        </p:spPr>
      </p:pic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22440" y="1436400"/>
            <a:ext cx="9423720" cy="3200760"/>
          </a:xfrm>
          <a:prstGeom prst="rect">
            <a:avLst/>
          </a:prstGeom>
          <a:noFill/>
          <a:ln w="0">
            <a:noFill/>
          </a:ln>
        </p:spPr>
        <p:txBody>
          <a:bodyPr lIns="0" rIns="0" tIns="309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2435"/>
              </a:spcBef>
              <a:buNone/>
            </a:pPr>
            <a:r>
              <a:rPr b="1" lang="en-US" sz="12000" spc="-26" strike="noStrike">
                <a:solidFill>
                  <a:srgbClr val="c91c4b"/>
                </a:solidFill>
                <a:latin typeface="Arial"/>
              </a:rPr>
              <a:t>01</a:t>
            </a:r>
            <a:endParaRPr b="0" lang="en-US" sz="12000" spc="-1" strike="noStrike">
              <a:solidFill>
                <a:srgbClr val="000000"/>
              </a:solidFill>
              <a:latin typeface="Calibri"/>
            </a:endParaRPr>
          </a:p>
          <a:p>
            <a:pPr marL="12600" indent="0">
              <a:lnSpc>
                <a:spcPct val="100000"/>
              </a:lnSpc>
              <a:spcBef>
                <a:spcPts val="1165"/>
              </a:spcBef>
              <a:buNone/>
            </a:pPr>
            <a:r>
              <a:rPr b="1" lang="en-US" sz="6000" spc="-46" strike="noStrike">
                <a:solidFill>
                  <a:srgbClr val="000000"/>
                </a:solidFill>
                <a:latin typeface="Arial"/>
              </a:rPr>
              <a:t>DOM-</a:t>
            </a:r>
            <a:r>
              <a:rPr b="1" lang="en-US" sz="6000" spc="-1" strike="noStrike">
                <a:solidFill>
                  <a:srgbClr val="000000"/>
                </a:solidFill>
                <a:latin typeface="Arial"/>
              </a:rPr>
              <a:t>дерево</a:t>
            </a:r>
            <a:r>
              <a:rPr b="1" lang="en-US" sz="6000" spc="-157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60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1" lang="en-US" sz="6000" spc="-15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000000"/>
                </a:solidFill>
                <a:latin typeface="Arial"/>
              </a:rPr>
              <a:t>элементы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Создание</a:t>
            </a:r>
            <a:r>
              <a:rPr b="1" lang="en-US" sz="7200" spc="-330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обработчика</a:t>
            </a:r>
            <a:r>
              <a:rPr b="1" lang="en-US" sz="7200" spc="-327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события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object 3"/>
          <p:cNvSpPr/>
          <p:nvPr/>
        </p:nvSpPr>
        <p:spPr>
          <a:xfrm>
            <a:off x="622440" y="3264840"/>
            <a:ext cx="11301840" cy="283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Для</a:t>
            </a:r>
            <a:r>
              <a:rPr b="0" lang="en-US" sz="2800" spc="-11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создания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обработчика</a:t>
            </a:r>
            <a:r>
              <a:rPr b="0" lang="en-US" sz="2800" spc="-11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событий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существует</a:t>
            </a:r>
            <a:r>
              <a:rPr b="0" lang="en-US" sz="2800" spc="-11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несколько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методов: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3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69440" indent="-346680">
              <a:lnSpc>
                <a:spcPct val="100000"/>
              </a:lnSpc>
              <a:buClr>
                <a:srgbClr val="000000"/>
              </a:buClr>
              <a:buFont typeface="Microsoft Sans Serif"/>
              <a:buChar char="-"/>
              <a:tabLst>
                <a:tab algn="l" pos="469440"/>
              </a:tabLst>
            </a:pPr>
            <a:r>
              <a:rPr b="1" lang="en-US" sz="2800" spc="-12" strike="noStrike">
                <a:solidFill>
                  <a:srgbClr val="000000"/>
                </a:solidFill>
                <a:latin typeface="Arial"/>
              </a:rPr>
              <a:t>addEventListener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69440" indent="-346680">
              <a:lnSpc>
                <a:spcPct val="100000"/>
              </a:lnSpc>
              <a:spcBef>
                <a:spcPts val="471"/>
              </a:spcBef>
              <a:buClr>
                <a:srgbClr val="000000"/>
              </a:buClr>
              <a:buFont typeface="Microsoft Sans Serif"/>
              <a:buChar char="-"/>
              <a:tabLst>
                <a:tab algn="l" pos="469440"/>
              </a:tabLst>
            </a:pPr>
            <a:r>
              <a:rPr b="1" lang="en-US" sz="2800" spc="-12" strike="noStrike">
                <a:solidFill>
                  <a:srgbClr val="000000"/>
                </a:solidFill>
                <a:latin typeface="Arial"/>
              </a:rPr>
              <a:t>Свойство</a:t>
            </a:r>
            <a:r>
              <a:rPr b="1" lang="en-US" sz="2800" spc="-17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800" spc="-12" strike="noStrike">
                <a:solidFill>
                  <a:srgbClr val="000000"/>
                </a:solidFill>
                <a:latin typeface="Arial"/>
              </a:rPr>
              <a:t>события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69440" indent="-346680">
              <a:lnSpc>
                <a:spcPct val="100000"/>
              </a:lnSpc>
              <a:spcBef>
                <a:spcPts val="471"/>
              </a:spcBef>
              <a:buClr>
                <a:srgbClr val="000000"/>
              </a:buClr>
              <a:buFont typeface="Microsoft Sans Serif"/>
              <a:buChar char="-"/>
              <a:tabLst>
                <a:tab algn="l" pos="46944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Атрибут</a:t>
            </a:r>
            <a:r>
              <a:rPr b="1" lang="en-US" sz="2800" spc="-197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800" spc="-12" strike="noStrike">
                <a:solidFill>
                  <a:srgbClr val="000000"/>
                </a:solidFill>
                <a:latin typeface="Arial"/>
              </a:rPr>
              <a:t>события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7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81648"/>
                </a:solidFill>
                <a:latin typeface="Arial"/>
              </a:rPr>
              <a:t>addEventListener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object 3"/>
          <p:cNvSpPr/>
          <p:nvPr/>
        </p:nvSpPr>
        <p:spPr>
          <a:xfrm>
            <a:off x="622440" y="3205080"/>
            <a:ext cx="7543440" cy="194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1" lang="en-US" sz="2800" spc="-12" strike="noStrike">
                <a:solidFill>
                  <a:srgbClr val="000000"/>
                </a:solidFill>
                <a:latin typeface="Arial"/>
              </a:rPr>
              <a:t>addEventListener</a:t>
            </a:r>
            <a:r>
              <a:rPr b="1" lang="en-US" sz="2800" spc="-7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-</a:t>
            </a:r>
            <a:r>
              <a:rPr b="0" lang="en-US" sz="2800" spc="-4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у</a:t>
            </a:r>
            <a:r>
              <a:rPr b="0" lang="en-US" sz="2800" spc="-46" strike="noStrike">
                <a:solidFill>
                  <a:srgbClr val="000000"/>
                </a:solidFill>
                <a:latin typeface="Microsoft Sans Serif"/>
              </a:rPr>
              <a:t> каждого</a:t>
            </a:r>
            <a:r>
              <a:rPr b="0" lang="en-US" sz="2800" spc="-4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DOM-элемента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есть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данный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метод,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позволяющий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добавить </a:t>
            </a: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обработчик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события</a:t>
            </a:r>
            <a:r>
              <a:rPr b="0" lang="en-US" sz="2800" spc="-7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(рекомендуемый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метод)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22440" y="1651680"/>
            <a:ext cx="354240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81648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1" name="object 3" descr=""/>
          <p:cNvPicPr/>
          <p:nvPr/>
        </p:nvPicPr>
        <p:blipFill>
          <a:blip r:embed="rId1"/>
          <a:stretch/>
        </p:blipFill>
        <p:spPr>
          <a:xfrm>
            <a:off x="635040" y="3522600"/>
            <a:ext cx="14115600" cy="198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7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81648"/>
                </a:solidFill>
                <a:latin typeface="Arial"/>
              </a:rPr>
              <a:t>Свойство</a:t>
            </a:r>
            <a:r>
              <a:rPr b="1" lang="en-US" sz="7200" spc="-310" strike="noStrike">
                <a:solidFill>
                  <a:srgbClr val="c81648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81648"/>
                </a:solidFill>
                <a:latin typeface="Arial"/>
              </a:rPr>
              <a:t>события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object 3"/>
          <p:cNvSpPr/>
          <p:nvPr/>
        </p:nvSpPr>
        <p:spPr>
          <a:xfrm>
            <a:off x="622440" y="3205080"/>
            <a:ext cx="17436960" cy="97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just">
              <a:lnSpc>
                <a:spcPct val="113000"/>
              </a:lnSpc>
              <a:spcBef>
                <a:spcPts val="99"/>
              </a:spcBef>
            </a:pP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Привязать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обработчик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события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можно,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присвоив</a:t>
            </a:r>
            <a:r>
              <a:rPr b="0" lang="en-US" sz="2800" spc="-11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функцию</a:t>
            </a:r>
            <a:r>
              <a:rPr b="0" lang="en-US" sz="2800" spc="-11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свойство</a:t>
            </a:r>
            <a:r>
              <a:rPr b="0" lang="en-US" sz="2800" spc="-11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события, </a:t>
            </a: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которые</a:t>
            </a:r>
            <a:r>
              <a:rPr b="0" lang="en-US" sz="2800" spc="-4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есть</a:t>
            </a:r>
            <a:r>
              <a:rPr b="0" lang="en-US" sz="2800" spc="-4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у</a:t>
            </a: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DOM-элементов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22440" y="1651680"/>
            <a:ext cx="354240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81648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5" name="object 3" descr=""/>
          <p:cNvPicPr/>
          <p:nvPr/>
        </p:nvPicPr>
        <p:blipFill>
          <a:blip r:embed="rId1"/>
          <a:stretch/>
        </p:blipFill>
        <p:spPr>
          <a:xfrm>
            <a:off x="635040" y="3498840"/>
            <a:ext cx="14115600" cy="186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7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81648"/>
                </a:solidFill>
                <a:latin typeface="Arial"/>
              </a:rPr>
              <a:t>Атрибут</a:t>
            </a:r>
            <a:r>
              <a:rPr b="1" lang="en-US" sz="7200" spc="-361" strike="noStrike">
                <a:solidFill>
                  <a:srgbClr val="c81648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81648"/>
                </a:solidFill>
                <a:latin typeface="Arial"/>
              </a:rPr>
              <a:t>события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object 3"/>
          <p:cNvSpPr/>
          <p:nvPr/>
        </p:nvSpPr>
        <p:spPr>
          <a:xfrm>
            <a:off x="622440" y="3205080"/>
            <a:ext cx="17665560" cy="97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just">
              <a:lnSpc>
                <a:spcPct val="113000"/>
              </a:lnSpc>
              <a:spcBef>
                <a:spcPts val="99"/>
              </a:spcBef>
            </a:pP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Добавить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событие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можно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помощью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атрибута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сразу</a:t>
            </a:r>
            <a:r>
              <a:rPr b="0" lang="en-US" sz="2800" spc="-7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html</a:t>
            </a:r>
            <a:r>
              <a:rPr b="0" lang="en-US" sz="2800" spc="-7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коде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(не</a:t>
            </a:r>
            <a:r>
              <a:rPr b="0" lang="en-US" sz="2800" spc="-7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самый удобный</a:t>
            </a:r>
            <a:r>
              <a:rPr b="0" lang="en-US" sz="2800" spc="-12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способ). (onclick)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22440" y="1651680"/>
            <a:ext cx="354240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81648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9" name="object 3" descr=""/>
          <p:cNvPicPr/>
          <p:nvPr/>
        </p:nvPicPr>
        <p:blipFill>
          <a:blip r:embed="rId1"/>
          <a:stretch/>
        </p:blipFill>
        <p:spPr>
          <a:xfrm>
            <a:off x="685800" y="3346560"/>
            <a:ext cx="16344360" cy="182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События</a:t>
            </a:r>
            <a:r>
              <a:rPr b="1" lang="en-US" sz="7200" spc="-386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21" strike="noStrike">
                <a:solidFill>
                  <a:srgbClr val="c91c4b"/>
                </a:solidFill>
                <a:latin typeface="Arial"/>
              </a:rPr>
              <a:t>мыши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object 3"/>
          <p:cNvSpPr/>
          <p:nvPr/>
        </p:nvSpPr>
        <p:spPr>
          <a:xfrm>
            <a:off x="636120" y="3200760"/>
            <a:ext cx="4143600" cy="38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6320" bIns="0" anchor="t">
            <a:spAutoFit/>
          </a:bodyPr>
          <a:p>
            <a:pPr marL="455760" indent="-44316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"/>
              <a:tabLst>
                <a:tab algn="l" pos="455760"/>
              </a:tabLst>
            </a:pP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click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5760" indent="-443160">
              <a:lnSpc>
                <a:spcPct val="100000"/>
              </a:lnSpc>
              <a:spcBef>
                <a:spcPts val="505"/>
              </a:spcBef>
              <a:buClr>
                <a:srgbClr val="000000"/>
              </a:buClr>
              <a:buFont typeface="Wingdings" charset="2"/>
              <a:buChar char=""/>
              <a:tabLst>
                <a:tab algn="l" pos="455760"/>
              </a:tabLst>
            </a:pP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contextmenu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5760" indent="-443160">
              <a:lnSpc>
                <a:spcPct val="100000"/>
              </a:lnSpc>
              <a:spcBef>
                <a:spcPts val="505"/>
              </a:spcBef>
              <a:buClr>
                <a:srgbClr val="000000"/>
              </a:buClr>
              <a:buFont typeface="Wingdings" charset="2"/>
              <a:buChar char=""/>
              <a:tabLst>
                <a:tab algn="l" pos="45576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mouseover</a:t>
            </a:r>
            <a:r>
              <a:rPr b="0" lang="en-US" sz="2800" spc="-4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/</a:t>
            </a:r>
            <a:r>
              <a:rPr b="0" lang="en-US" sz="2800" spc="-4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mouseout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5760" indent="-443160">
              <a:lnSpc>
                <a:spcPct val="100000"/>
              </a:lnSpc>
              <a:spcBef>
                <a:spcPts val="505"/>
              </a:spcBef>
              <a:buClr>
                <a:srgbClr val="000000"/>
              </a:buClr>
              <a:buFont typeface="Wingdings" charset="2"/>
              <a:buChar char=""/>
              <a:tabLst>
                <a:tab algn="l" pos="45576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mousedown</a:t>
            </a:r>
            <a:r>
              <a:rPr b="0" lang="en-US" sz="2800" spc="-7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/</a:t>
            </a:r>
            <a:r>
              <a:rPr b="0" lang="en-US" sz="2800" spc="-7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mouseup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5760" indent="-443160">
              <a:lnSpc>
                <a:spcPct val="100000"/>
              </a:lnSpc>
              <a:spcBef>
                <a:spcPts val="505"/>
              </a:spcBef>
              <a:buClr>
                <a:srgbClr val="000000"/>
              </a:buClr>
              <a:buFont typeface="Wingdings" charset="2"/>
              <a:buChar char=""/>
              <a:tabLst>
                <a:tab algn="l" pos="455760"/>
              </a:tabLst>
            </a:pP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mousemove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5760" indent="-4431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"/>
              <a:tabLst>
                <a:tab algn="l" pos="45576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и</a:t>
            </a:r>
            <a:r>
              <a:rPr b="0" lang="en-US" sz="2800" spc="29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другие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click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object 3"/>
          <p:cNvSpPr/>
          <p:nvPr/>
        </p:nvSpPr>
        <p:spPr>
          <a:xfrm>
            <a:off x="622440" y="3200760"/>
            <a:ext cx="13226760" cy="202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4000"/>
              </a:lnSpc>
              <a:spcBef>
                <a:spcPts val="99"/>
              </a:spcBef>
            </a:pPr>
            <a:r>
              <a:rPr b="0" lang="en-US" sz="2800" spc="-1" strike="noStrike" u="sng">
                <a:solidFill>
                  <a:srgbClr val="0000ff"/>
                </a:solidFill>
                <a:uFillTx/>
                <a:latin typeface="Microsoft Sans Serif"/>
                <a:hlinkClick r:id="rId1"/>
              </a:rPr>
              <a:t>Событие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82a2e"/>
                </a:solidFill>
                <a:latin typeface="Microsoft Sans Serif"/>
              </a:rPr>
              <a:t>click</a:t>
            </a:r>
            <a:r>
              <a:rPr b="0" lang="en-US" sz="2800" spc="-75" strike="noStrike">
                <a:solidFill>
                  <a:srgbClr val="282a2e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82a2e"/>
                </a:solidFill>
                <a:latin typeface="Microsoft Sans Serif"/>
              </a:rPr>
              <a:t>на</a:t>
            </a:r>
            <a:r>
              <a:rPr b="0" lang="en-US" sz="2800" spc="-80" strike="noStrike">
                <a:solidFill>
                  <a:srgbClr val="282a2e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82a2e"/>
                </a:solidFill>
                <a:latin typeface="Microsoft Sans Serif"/>
              </a:rPr>
              <a:t>DOM-элементе.</a:t>
            </a:r>
            <a:r>
              <a:rPr b="0" lang="en-US" sz="2800" spc="-80" strike="noStrike">
                <a:solidFill>
                  <a:srgbClr val="282a2e"/>
                </a:solidFill>
                <a:latin typeface="Microsoft Sans Serif"/>
              </a:rPr>
              <a:t> </a:t>
            </a:r>
            <a:r>
              <a:rPr b="0" lang="en-US" sz="2800" spc="-72" strike="noStrike">
                <a:solidFill>
                  <a:srgbClr val="282a2e"/>
                </a:solidFill>
                <a:latin typeface="Microsoft Sans Serif"/>
              </a:rPr>
              <a:t>Когда</a:t>
            </a:r>
            <a:r>
              <a:rPr b="0" lang="en-US" sz="2800" spc="-80" strike="noStrike">
                <a:solidFill>
                  <a:srgbClr val="282a2e"/>
                </a:solidFill>
                <a:latin typeface="Microsoft Sans Serif"/>
              </a:rPr>
              <a:t> </a:t>
            </a:r>
            <a:r>
              <a:rPr b="0" lang="en-US" sz="2800" spc="-35" strike="noStrike">
                <a:solidFill>
                  <a:srgbClr val="282a2e"/>
                </a:solidFill>
                <a:latin typeface="Microsoft Sans Serif"/>
              </a:rPr>
              <a:t>пользователь</a:t>
            </a:r>
            <a:r>
              <a:rPr b="0" lang="en-US" sz="2800" spc="-80" strike="noStrike">
                <a:solidFill>
                  <a:srgbClr val="282a2e"/>
                </a:solidFill>
                <a:latin typeface="Microsoft Sans Serif"/>
              </a:rPr>
              <a:t> </a:t>
            </a:r>
            <a:r>
              <a:rPr b="0" lang="en-US" sz="2800" spc="-41" strike="noStrike">
                <a:solidFill>
                  <a:srgbClr val="282a2e"/>
                </a:solidFill>
                <a:latin typeface="Microsoft Sans Serif"/>
              </a:rPr>
              <a:t>кликает</a:t>
            </a:r>
            <a:r>
              <a:rPr b="0" lang="en-US" sz="2800" spc="-80" strike="noStrike">
                <a:solidFill>
                  <a:srgbClr val="282a2e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82a2e"/>
                </a:solidFill>
                <a:latin typeface="Microsoft Sans Serif"/>
              </a:rPr>
              <a:t>левой</a:t>
            </a:r>
            <a:r>
              <a:rPr b="0" lang="en-US" sz="2800" spc="-75" strike="noStrike">
                <a:solidFill>
                  <a:srgbClr val="282a2e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82a2e"/>
                </a:solidFill>
                <a:latin typeface="Microsoft Sans Serif"/>
              </a:rPr>
              <a:t>кнопкой </a:t>
            </a:r>
            <a:r>
              <a:rPr b="0" lang="en-US" sz="2800" spc="-26" strike="noStrike">
                <a:solidFill>
                  <a:srgbClr val="282a2e"/>
                </a:solidFill>
                <a:latin typeface="Microsoft Sans Serif"/>
              </a:rPr>
              <a:t>мышкой</a:t>
            </a:r>
            <a:r>
              <a:rPr b="0" lang="en-US" sz="2800" spc="-100" strike="noStrike">
                <a:solidFill>
                  <a:srgbClr val="282a2e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82a2e"/>
                </a:solidFill>
                <a:latin typeface="Microsoft Sans Serif"/>
              </a:rPr>
              <a:t>в</a:t>
            </a:r>
            <a:r>
              <a:rPr b="0" lang="en-US" sz="2800" spc="-97" strike="noStrike">
                <a:solidFill>
                  <a:srgbClr val="282a2e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282a2e"/>
                </a:solidFill>
                <a:latin typeface="Microsoft Sans Serif"/>
              </a:rPr>
              <a:t>окне</a:t>
            </a:r>
            <a:r>
              <a:rPr b="0" lang="en-US" sz="2800" spc="-100" strike="noStrike">
                <a:solidFill>
                  <a:srgbClr val="282a2e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282a2e"/>
                </a:solidFill>
                <a:latin typeface="Microsoft Sans Serif"/>
              </a:rPr>
              <a:t>браузера,</a:t>
            </a:r>
            <a:r>
              <a:rPr b="0" lang="en-US" sz="2800" spc="-100" strike="noStrike">
                <a:solidFill>
                  <a:srgbClr val="282a2e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282a2e"/>
                </a:solidFill>
                <a:latin typeface="Microsoft Sans Serif"/>
              </a:rPr>
              <a:t>браузер</a:t>
            </a:r>
            <a:r>
              <a:rPr b="0" lang="en-US" sz="2800" spc="-97" strike="noStrike">
                <a:solidFill>
                  <a:srgbClr val="282a2e"/>
                </a:solidFill>
                <a:latin typeface="Microsoft Sans Serif"/>
              </a:rPr>
              <a:t> </a:t>
            </a:r>
            <a:r>
              <a:rPr b="0" lang="en-US" sz="2800" spc="-52" strike="noStrike">
                <a:solidFill>
                  <a:srgbClr val="282a2e"/>
                </a:solidFill>
                <a:latin typeface="Microsoft Sans Serif"/>
              </a:rPr>
              <a:t>определяет,</a:t>
            </a:r>
            <a:r>
              <a:rPr b="0" lang="en-US" sz="2800" spc="-106" strike="noStrike">
                <a:solidFill>
                  <a:srgbClr val="282a2e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82a2e"/>
                </a:solidFill>
                <a:latin typeface="Microsoft Sans Serif"/>
              </a:rPr>
              <a:t>на</a:t>
            </a:r>
            <a:r>
              <a:rPr b="0" lang="en-US" sz="2800" spc="-97" strike="noStrike">
                <a:solidFill>
                  <a:srgbClr val="282a2e"/>
                </a:solidFill>
                <a:latin typeface="Microsoft Sans Serif"/>
              </a:rPr>
              <a:t> </a:t>
            </a:r>
            <a:r>
              <a:rPr b="0" lang="en-US" sz="2800" spc="-60" strike="noStrike">
                <a:solidFill>
                  <a:srgbClr val="282a2e"/>
                </a:solidFill>
                <a:latin typeface="Microsoft Sans Serif"/>
              </a:rPr>
              <a:t>каком</a:t>
            </a:r>
            <a:r>
              <a:rPr b="0" lang="en-US" sz="2800" spc="-100" strike="noStrike">
                <a:solidFill>
                  <a:srgbClr val="282a2e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82a2e"/>
                </a:solidFill>
                <a:latin typeface="Microsoft Sans Serif"/>
              </a:rPr>
              <a:t>именно</a:t>
            </a:r>
            <a:r>
              <a:rPr b="0" lang="en-US" sz="2800" spc="-97" strike="noStrike">
                <a:solidFill>
                  <a:srgbClr val="282a2e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82a2e"/>
                </a:solidFill>
                <a:latin typeface="Microsoft Sans Serif"/>
              </a:rPr>
              <a:t>DOM-элементе </a:t>
            </a:r>
            <a:r>
              <a:rPr b="0" lang="en-US" sz="2800" spc="-21" strike="noStrike">
                <a:solidFill>
                  <a:srgbClr val="282a2e"/>
                </a:solidFill>
                <a:latin typeface="Microsoft Sans Serif"/>
              </a:rPr>
              <a:t>произошёл</a:t>
            </a:r>
            <a:r>
              <a:rPr b="0" lang="en-US" sz="2800" spc="-80" strike="noStrike">
                <a:solidFill>
                  <a:srgbClr val="282a2e"/>
                </a:solidFill>
                <a:latin typeface="Microsoft Sans Serif"/>
              </a:rPr>
              <a:t> </a:t>
            </a:r>
            <a:r>
              <a:rPr b="0" lang="en-US" sz="2800" spc="-52" strike="noStrike">
                <a:solidFill>
                  <a:srgbClr val="282a2e"/>
                </a:solidFill>
                <a:latin typeface="Microsoft Sans Serif"/>
              </a:rPr>
              <a:t>клик</a:t>
            </a:r>
            <a:r>
              <a:rPr b="0" lang="en-US" sz="2800" spc="-75" strike="noStrike">
                <a:solidFill>
                  <a:srgbClr val="282a2e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82a2e"/>
                </a:solidFill>
                <a:latin typeface="Microsoft Sans Serif"/>
              </a:rPr>
              <a:t>и</a:t>
            </a:r>
            <a:r>
              <a:rPr b="0" lang="en-US" sz="2800" spc="-75" strike="noStrike">
                <a:solidFill>
                  <a:srgbClr val="282a2e"/>
                </a:solidFill>
                <a:latin typeface="Microsoft Sans Serif"/>
              </a:rPr>
              <a:t> </a:t>
            </a:r>
            <a:r>
              <a:rPr b="0" lang="en-US" sz="2800" spc="-41" strike="noStrike">
                <a:solidFill>
                  <a:srgbClr val="282a2e"/>
                </a:solidFill>
                <a:latin typeface="Microsoft Sans Serif"/>
              </a:rPr>
              <a:t>запускает</a:t>
            </a:r>
            <a:r>
              <a:rPr b="0" lang="en-US" sz="2800" spc="-80" strike="noStrike">
                <a:solidFill>
                  <a:srgbClr val="282a2e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282a2e"/>
                </a:solidFill>
                <a:latin typeface="Microsoft Sans Serif"/>
              </a:rPr>
              <a:t>обработчики</a:t>
            </a:r>
            <a:r>
              <a:rPr b="0" lang="en-US" sz="2800" spc="-75" strike="noStrike">
                <a:solidFill>
                  <a:srgbClr val="282a2e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82a2e"/>
                </a:solidFill>
                <a:latin typeface="Microsoft Sans Serif"/>
              </a:rPr>
              <a:t>события</a:t>
            </a:r>
            <a:r>
              <a:rPr b="0" lang="en-US" sz="2800" spc="-75" strike="noStrike">
                <a:solidFill>
                  <a:srgbClr val="282a2e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82a2e"/>
                </a:solidFill>
                <a:latin typeface="Microsoft Sans Serif"/>
              </a:rPr>
              <a:t>для</a:t>
            </a:r>
            <a:r>
              <a:rPr b="0" lang="en-US" sz="2800" spc="-75" strike="noStrike">
                <a:solidFill>
                  <a:srgbClr val="282a2e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82a2e"/>
                </a:solidFill>
                <a:latin typeface="Microsoft Sans Serif"/>
              </a:rPr>
              <a:t>этого</a:t>
            </a:r>
            <a:r>
              <a:rPr b="0" lang="en-US" sz="2800" spc="-80" strike="noStrike">
                <a:solidFill>
                  <a:srgbClr val="282a2e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82a2e"/>
                </a:solidFill>
                <a:latin typeface="Microsoft Sans Serif"/>
              </a:rPr>
              <a:t>элемента.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object 4" descr=""/>
          <p:cNvPicPr/>
          <p:nvPr/>
        </p:nvPicPr>
        <p:blipFill>
          <a:blip r:embed="rId2"/>
          <a:stretch/>
        </p:blipFill>
        <p:spPr>
          <a:xfrm>
            <a:off x="635040" y="5389560"/>
            <a:ext cx="12572640" cy="180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contexmenu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object 3"/>
          <p:cNvSpPr/>
          <p:nvPr/>
        </p:nvSpPr>
        <p:spPr>
          <a:xfrm>
            <a:off x="622440" y="3200760"/>
            <a:ext cx="13163040" cy="14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4000"/>
              </a:lnSpc>
              <a:spcBef>
                <a:spcPts val="99"/>
              </a:spcBef>
            </a:pPr>
            <a:r>
              <a:rPr b="0" lang="en-US" sz="2800" spc="-55" strike="noStrike">
                <a:solidFill>
                  <a:srgbClr val="3d3d3d"/>
                </a:solidFill>
                <a:latin typeface="Microsoft Sans Serif"/>
              </a:rPr>
              <a:t>Cрабатывает,</a:t>
            </a:r>
            <a:r>
              <a:rPr b="0" lang="en-US" sz="2800" spc="-106" strike="noStrike">
                <a:solidFill>
                  <a:srgbClr val="3d3d3d"/>
                </a:solidFill>
                <a:latin typeface="Microsoft Sans Serif"/>
              </a:rPr>
              <a:t> </a:t>
            </a:r>
            <a:r>
              <a:rPr b="0" lang="en-US" sz="2800" spc="-55" strike="noStrike">
                <a:solidFill>
                  <a:srgbClr val="3d3d3d"/>
                </a:solidFill>
                <a:latin typeface="Microsoft Sans Serif"/>
              </a:rPr>
              <a:t>когда</a:t>
            </a:r>
            <a:r>
              <a:rPr b="0" lang="en-US" sz="2800" spc="-97" strike="noStrike">
                <a:solidFill>
                  <a:srgbClr val="3d3d3d"/>
                </a:solidFill>
                <a:latin typeface="Microsoft Sans Serif"/>
              </a:rPr>
              <a:t> </a:t>
            </a:r>
            <a:r>
              <a:rPr b="0" lang="en-US" sz="2800" spc="-35" strike="noStrike">
                <a:solidFill>
                  <a:srgbClr val="3d3d3d"/>
                </a:solidFill>
                <a:latin typeface="Microsoft Sans Serif"/>
              </a:rPr>
              <a:t>пользователь</a:t>
            </a:r>
            <a:r>
              <a:rPr b="0" lang="en-US" sz="2800" spc="-106" strike="noStrike">
                <a:solidFill>
                  <a:srgbClr val="3d3d3d"/>
                </a:solidFill>
                <a:latin typeface="Microsoft Sans Serif"/>
              </a:rPr>
              <a:t> </a:t>
            </a:r>
            <a:r>
              <a:rPr b="0" lang="en-US" sz="2800" spc="-41" strike="noStrike">
                <a:solidFill>
                  <a:srgbClr val="3d3d3d"/>
                </a:solidFill>
                <a:latin typeface="Microsoft Sans Serif"/>
              </a:rPr>
              <a:t>кликает</a:t>
            </a:r>
            <a:r>
              <a:rPr b="0" lang="en-US" sz="2800" spc="-97" strike="noStrike">
                <a:solidFill>
                  <a:srgbClr val="3d3d3d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d3d3d"/>
                </a:solidFill>
                <a:latin typeface="Microsoft Sans Serif"/>
              </a:rPr>
              <a:t>правой</a:t>
            </a:r>
            <a:r>
              <a:rPr b="0" lang="en-US" sz="2800" spc="-100" strike="noStrike">
                <a:solidFill>
                  <a:srgbClr val="3d3d3d"/>
                </a:solidFill>
                <a:latin typeface="Microsoft Sans Serif"/>
              </a:rPr>
              <a:t> </a:t>
            </a:r>
            <a:r>
              <a:rPr b="0" lang="en-US" sz="2800" spc="-46" strike="noStrike">
                <a:solidFill>
                  <a:srgbClr val="3d3d3d"/>
                </a:solidFill>
                <a:latin typeface="Microsoft Sans Serif"/>
              </a:rPr>
              <a:t>кнопкой</a:t>
            </a:r>
            <a:r>
              <a:rPr b="0" lang="en-US" sz="2800" spc="-97" strike="noStrike">
                <a:solidFill>
                  <a:srgbClr val="3d3d3d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d3d3d"/>
                </a:solidFill>
                <a:latin typeface="Microsoft Sans Serif"/>
              </a:rPr>
              <a:t>мыши</a:t>
            </a:r>
            <a:r>
              <a:rPr b="0" lang="en-US" sz="2800" spc="-100" strike="noStrike">
                <a:solidFill>
                  <a:srgbClr val="3d3d3d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d3d3d"/>
                </a:solidFill>
                <a:latin typeface="Microsoft Sans Serif"/>
              </a:rPr>
              <a:t>по</a:t>
            </a:r>
            <a:r>
              <a:rPr b="0" lang="en-US" sz="2800" spc="-97" strike="noStrike">
                <a:solidFill>
                  <a:srgbClr val="3d3d3d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3d3d3d"/>
                </a:solidFill>
                <a:latin typeface="Microsoft Sans Serif"/>
              </a:rPr>
              <a:t>DOM- </a:t>
            </a:r>
            <a:r>
              <a:rPr b="0" lang="en-US" sz="2800" spc="-1" strike="noStrike">
                <a:solidFill>
                  <a:srgbClr val="3d3d3d"/>
                </a:solidFill>
                <a:latin typeface="Microsoft Sans Serif"/>
              </a:rPr>
              <a:t>элементу</a:t>
            </a:r>
            <a:r>
              <a:rPr b="0" lang="en-US" sz="2800" spc="-97" strike="noStrike">
                <a:solidFill>
                  <a:srgbClr val="3d3d3d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3d3d3d"/>
                </a:solidFill>
                <a:latin typeface="Microsoft Sans Serif"/>
              </a:rPr>
              <a:t>(вызов</a:t>
            </a:r>
            <a:r>
              <a:rPr b="0" lang="en-US" sz="2800" spc="-97" strike="noStrike">
                <a:solidFill>
                  <a:srgbClr val="3d3d3d"/>
                </a:solidFill>
                <a:latin typeface="Microsoft Sans Serif"/>
              </a:rPr>
              <a:t> </a:t>
            </a:r>
            <a:r>
              <a:rPr b="0" lang="en-US" sz="2800" spc="-46" strike="noStrike">
                <a:solidFill>
                  <a:srgbClr val="3d3d3d"/>
                </a:solidFill>
                <a:latin typeface="Microsoft Sans Serif"/>
              </a:rPr>
              <a:t>контекстного</a:t>
            </a:r>
            <a:r>
              <a:rPr b="0" lang="en-US" sz="2800" spc="-97" strike="noStrike">
                <a:solidFill>
                  <a:srgbClr val="3d3d3d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d3d3d"/>
                </a:solidFill>
                <a:latin typeface="Microsoft Sans Serif"/>
              </a:rPr>
              <a:t>меню</a:t>
            </a:r>
            <a:r>
              <a:rPr b="0" lang="en-US" sz="2800" spc="-97" strike="noStrike">
                <a:solidFill>
                  <a:srgbClr val="3d3d3d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d3d3d"/>
                </a:solidFill>
                <a:latin typeface="Microsoft Sans Serif"/>
              </a:rPr>
              <a:t>на</a:t>
            </a:r>
            <a:r>
              <a:rPr b="0" lang="en-US" sz="2800" spc="-97" strike="noStrike">
                <a:solidFill>
                  <a:srgbClr val="3d3d3d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d3d3d"/>
                </a:solidFill>
                <a:latin typeface="Microsoft Sans Serif"/>
              </a:rPr>
              <a:t>элементе</a:t>
            </a:r>
            <a:r>
              <a:rPr b="0" lang="en-US" sz="2800" spc="-92" strike="noStrike">
                <a:solidFill>
                  <a:srgbClr val="3d3d3d"/>
                </a:solidFill>
                <a:latin typeface="Microsoft Sans Serif"/>
              </a:rPr>
              <a:t> </a:t>
            </a:r>
            <a:r>
              <a:rPr b="0" lang="en-US" sz="2800" spc="724" strike="noStrike">
                <a:solidFill>
                  <a:srgbClr val="3d3d3d"/>
                </a:solidFill>
                <a:latin typeface="Microsoft Sans Serif"/>
              </a:rPr>
              <a:t>–</a:t>
            </a:r>
            <a:r>
              <a:rPr b="0" lang="en-US" sz="2800" spc="-97" strike="noStrike">
                <a:solidFill>
                  <a:srgbClr val="3d3d3d"/>
                </a:solidFill>
                <a:latin typeface="Microsoft Sans Serif"/>
              </a:rPr>
              <a:t> </a:t>
            </a:r>
            <a:r>
              <a:rPr b="0" lang="en-US" sz="2800" spc="-52" strike="noStrike">
                <a:solidFill>
                  <a:srgbClr val="3d3d3d"/>
                </a:solidFill>
                <a:latin typeface="Microsoft Sans Serif"/>
              </a:rPr>
              <a:t>клик</a:t>
            </a:r>
            <a:r>
              <a:rPr b="0" lang="en-US" sz="2800" spc="-97" strike="noStrike">
                <a:solidFill>
                  <a:srgbClr val="3d3d3d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d3d3d"/>
                </a:solidFill>
                <a:latin typeface="Microsoft Sans Serif"/>
              </a:rPr>
              <a:t>правой</a:t>
            </a:r>
            <a:r>
              <a:rPr b="0" lang="en-US" sz="2800" spc="-97" strike="noStrike">
                <a:solidFill>
                  <a:srgbClr val="3d3d3d"/>
                </a:solidFill>
                <a:latin typeface="Microsoft Sans Serif"/>
              </a:rPr>
              <a:t> </a:t>
            </a:r>
            <a:r>
              <a:rPr b="0" lang="en-US" sz="2800" spc="-46" strike="noStrike">
                <a:solidFill>
                  <a:srgbClr val="3d3d3d"/>
                </a:solidFill>
                <a:latin typeface="Microsoft Sans Serif"/>
              </a:rPr>
              <a:t>кнопкой</a:t>
            </a:r>
            <a:r>
              <a:rPr b="0" lang="en-US" sz="2800" spc="-97" strike="noStrike">
                <a:solidFill>
                  <a:srgbClr val="3d3d3d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3d3d3d"/>
                </a:solidFill>
                <a:latin typeface="Microsoft Sans Serif"/>
              </a:rPr>
              <a:t>мыши)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object 4" descr=""/>
          <p:cNvPicPr/>
          <p:nvPr/>
        </p:nvPicPr>
        <p:blipFill>
          <a:blip r:embed="rId1"/>
          <a:stretch/>
        </p:blipFill>
        <p:spPr>
          <a:xfrm>
            <a:off x="600840" y="5389560"/>
            <a:ext cx="13811040" cy="180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Создание</a:t>
            </a:r>
            <a:r>
              <a:rPr b="1" lang="en-US" sz="7200" spc="-242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26" strike="noStrike">
                <a:solidFill>
                  <a:srgbClr val="c91c4b"/>
                </a:solidFill>
                <a:latin typeface="Arial"/>
              </a:rPr>
              <a:t>элементов</a:t>
            </a:r>
            <a:r>
              <a:rPr b="1" lang="en-US" sz="7200" spc="-250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в</a:t>
            </a:r>
            <a:r>
              <a:rPr b="1" lang="en-US" sz="7200" spc="-231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21" strike="noStrike">
                <a:solidFill>
                  <a:srgbClr val="c91c4b"/>
                </a:solidFill>
                <a:latin typeface="Arial"/>
              </a:rPr>
              <a:t>HTML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3" name="object 3" descr=""/>
          <p:cNvPicPr/>
          <p:nvPr/>
        </p:nvPicPr>
        <p:blipFill>
          <a:blip r:embed="rId1"/>
          <a:stretch/>
        </p:blipFill>
        <p:spPr>
          <a:xfrm>
            <a:off x="785520" y="3003480"/>
            <a:ext cx="11145960" cy="657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7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mouseover</a:t>
            </a:r>
            <a:r>
              <a:rPr b="1" lang="en-US" sz="7200" spc="-21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0" lang="en-US" sz="7200" spc="-1" strike="noStrike">
                <a:solidFill>
                  <a:srgbClr val="c91c4b"/>
                </a:solidFill>
                <a:latin typeface="Microsoft Sans Serif"/>
              </a:rPr>
              <a:t>/</a:t>
            </a:r>
            <a:r>
              <a:rPr b="0" lang="en-US" sz="7200" spc="69" strike="noStrike">
                <a:solidFill>
                  <a:srgbClr val="c91c4b"/>
                </a:solidFill>
                <a:latin typeface="Microsoft Sans Serif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mouseout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object 3"/>
          <p:cNvSpPr/>
          <p:nvPr/>
        </p:nvSpPr>
        <p:spPr>
          <a:xfrm>
            <a:off x="622440" y="3200760"/>
            <a:ext cx="12815280" cy="14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4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Событие</a:t>
            </a:r>
            <a:r>
              <a:rPr b="0" lang="en-US" sz="2800" spc="-9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mouseover</a:t>
            </a:r>
            <a:r>
              <a:rPr b="0" lang="en-US" sz="2800" spc="-9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40c28"/>
                </a:solidFill>
                <a:latin typeface="Microsoft Sans Serif"/>
              </a:rPr>
              <a:t>происходит</a:t>
            </a:r>
            <a:r>
              <a:rPr b="0" lang="en-US" sz="2800" spc="-92" strike="noStrike">
                <a:solidFill>
                  <a:srgbClr val="040c28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40c28"/>
                </a:solidFill>
                <a:latin typeface="Microsoft Sans Serif"/>
              </a:rPr>
              <a:t>в</a:t>
            </a:r>
            <a:r>
              <a:rPr b="0" lang="en-US" sz="2800" spc="-92" strike="noStrike">
                <a:solidFill>
                  <a:srgbClr val="040c28"/>
                </a:solidFill>
                <a:latin typeface="Microsoft Sans Serif"/>
              </a:rPr>
              <a:t> </a:t>
            </a:r>
            <a:r>
              <a:rPr b="0" lang="en-US" sz="2800" spc="-72" strike="noStrike">
                <a:solidFill>
                  <a:srgbClr val="040c28"/>
                </a:solidFill>
                <a:latin typeface="Microsoft Sans Serif"/>
              </a:rPr>
              <a:t>момент,</a:t>
            </a:r>
            <a:r>
              <a:rPr b="0" lang="en-US" sz="2800" spc="-92" strike="noStrike">
                <a:solidFill>
                  <a:srgbClr val="040c28"/>
                </a:solidFill>
                <a:latin typeface="Microsoft Sans Serif"/>
              </a:rPr>
              <a:t> </a:t>
            </a:r>
            <a:r>
              <a:rPr b="0" lang="en-US" sz="2800" spc="-55" strike="noStrike">
                <a:solidFill>
                  <a:srgbClr val="040c28"/>
                </a:solidFill>
                <a:latin typeface="Microsoft Sans Serif"/>
              </a:rPr>
              <a:t>когда</a:t>
            </a:r>
            <a:r>
              <a:rPr b="0" lang="en-US" sz="2800" spc="-92" strike="noStrike">
                <a:solidFill>
                  <a:srgbClr val="040c28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40c28"/>
                </a:solidFill>
                <a:latin typeface="Microsoft Sans Serif"/>
              </a:rPr>
              <a:t>курсор</a:t>
            </a:r>
            <a:r>
              <a:rPr b="0" lang="en-US" sz="2800" spc="-92" strike="noStrike">
                <a:solidFill>
                  <a:srgbClr val="040c28"/>
                </a:solidFill>
                <a:latin typeface="Microsoft Sans Serif"/>
              </a:rPr>
              <a:t> </a:t>
            </a:r>
            <a:r>
              <a:rPr b="0" lang="en-US" sz="2800" spc="-41" strike="noStrike">
                <a:solidFill>
                  <a:srgbClr val="040c28"/>
                </a:solidFill>
                <a:latin typeface="Microsoft Sans Serif"/>
              </a:rPr>
              <a:t>оказывается</a:t>
            </a:r>
            <a:r>
              <a:rPr b="0" lang="en-US" sz="2800" spc="-92" strike="noStrike">
                <a:solidFill>
                  <a:srgbClr val="040c28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40c28"/>
                </a:solidFill>
                <a:latin typeface="Microsoft Sans Serif"/>
              </a:rPr>
              <a:t>над </a:t>
            </a:r>
            <a:r>
              <a:rPr b="0" lang="en-US" sz="2800" spc="-12" strike="noStrike">
                <a:solidFill>
                  <a:srgbClr val="040c28"/>
                </a:solidFill>
                <a:latin typeface="Microsoft Sans Serif"/>
              </a:rPr>
              <a:t>элементом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,</a:t>
            </a:r>
            <a:r>
              <a:rPr b="0" lang="en-US" sz="2800" spc="-6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а</a:t>
            </a:r>
            <a:r>
              <a:rPr b="0" lang="en-US" sz="2800" spc="-6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событие</a:t>
            </a:r>
            <a:r>
              <a:rPr b="0" lang="en-US" sz="2800" spc="-6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mouseout</a:t>
            </a:r>
            <a:r>
              <a:rPr b="0" lang="en-US" sz="2800" spc="-6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724" strike="noStrike">
                <a:solidFill>
                  <a:srgbClr val="202124"/>
                </a:solidFill>
                <a:latin typeface="Microsoft Sans Serif"/>
              </a:rPr>
              <a:t>–</a:t>
            </a:r>
            <a:r>
              <a:rPr b="0" lang="en-US" sz="2800" spc="-6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в</a:t>
            </a:r>
            <a:r>
              <a:rPr b="0" lang="en-US" sz="2800" spc="-6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72" strike="noStrike">
                <a:solidFill>
                  <a:srgbClr val="202124"/>
                </a:solidFill>
                <a:latin typeface="Microsoft Sans Serif"/>
              </a:rPr>
              <a:t>момент,</a:t>
            </a:r>
            <a:r>
              <a:rPr b="0" lang="en-US" sz="2800" spc="-6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55" strike="noStrike">
                <a:solidFill>
                  <a:srgbClr val="202124"/>
                </a:solidFill>
                <a:latin typeface="Microsoft Sans Serif"/>
              </a:rPr>
              <a:t>когда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курсор</a:t>
            </a:r>
            <a:r>
              <a:rPr b="0" lang="en-US" sz="2800" spc="-6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уходит</a:t>
            </a:r>
            <a:r>
              <a:rPr b="0" lang="en-US" sz="2800" spc="-6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</a:t>
            </a:r>
            <a:r>
              <a:rPr b="0" lang="en-US" sz="2800" spc="-6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элемента.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object 4" descr=""/>
          <p:cNvPicPr/>
          <p:nvPr/>
        </p:nvPicPr>
        <p:blipFill>
          <a:blip r:embed="rId1"/>
          <a:stretch/>
        </p:blipFill>
        <p:spPr>
          <a:xfrm>
            <a:off x="635040" y="4881600"/>
            <a:ext cx="13811040" cy="180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7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81648"/>
                </a:solidFill>
                <a:latin typeface="Arial"/>
              </a:rPr>
              <a:t>mousedown</a:t>
            </a:r>
            <a:r>
              <a:rPr b="1" lang="en-US" sz="7200" spc="-15" strike="noStrike">
                <a:solidFill>
                  <a:srgbClr val="c81648"/>
                </a:solidFill>
                <a:latin typeface="Arial"/>
              </a:rPr>
              <a:t> </a:t>
            </a:r>
            <a:r>
              <a:rPr b="0" lang="en-US" sz="7200" spc="-1" strike="noStrike">
                <a:solidFill>
                  <a:srgbClr val="c81648"/>
                </a:solidFill>
                <a:latin typeface="Microsoft Sans Serif"/>
              </a:rPr>
              <a:t>/</a:t>
            </a:r>
            <a:r>
              <a:rPr b="0" lang="en-US" sz="7200" spc="52" strike="noStrike">
                <a:solidFill>
                  <a:srgbClr val="c81648"/>
                </a:solidFill>
                <a:latin typeface="Microsoft Sans Serif"/>
              </a:rPr>
              <a:t> </a:t>
            </a:r>
            <a:r>
              <a:rPr b="1" lang="en-US" sz="7200" spc="-12" strike="noStrike">
                <a:solidFill>
                  <a:srgbClr val="c81648"/>
                </a:solidFill>
                <a:latin typeface="Arial"/>
              </a:rPr>
              <a:t>mouseup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object 3"/>
          <p:cNvSpPr/>
          <p:nvPr/>
        </p:nvSpPr>
        <p:spPr>
          <a:xfrm>
            <a:off x="622440" y="3200760"/>
            <a:ext cx="12566880" cy="98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4000"/>
              </a:lnSpc>
              <a:spcBef>
                <a:spcPts val="99"/>
              </a:spcBef>
              <a:tabLst>
                <a:tab algn="l" pos="8399880"/>
              </a:tabLst>
            </a:pP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Событие</a:t>
            </a:r>
            <a:r>
              <a:rPr b="0" lang="en-US" sz="2800" spc="-10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срабатывает,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когда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пользователь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нажал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/</a:t>
            </a:r>
            <a:r>
              <a:rPr b="0" lang="en-US" sz="2800" spc="-6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отжали</a:t>
            </a:r>
            <a:r>
              <a:rPr b="0" lang="en-US" sz="2800" spc="-6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кнопку</a:t>
            </a:r>
            <a:r>
              <a:rPr b="0" lang="en-US" sz="2800" spc="-6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мыши</a:t>
            </a:r>
            <a:r>
              <a:rPr b="0" lang="en-US" sz="2800" spc="-6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на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элементе.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object 4" descr=""/>
          <p:cNvPicPr/>
          <p:nvPr/>
        </p:nvPicPr>
        <p:blipFill>
          <a:blip r:embed="rId1"/>
          <a:stretch/>
        </p:blipFill>
        <p:spPr>
          <a:xfrm>
            <a:off x="635040" y="4893840"/>
            <a:ext cx="13811040" cy="180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7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81648"/>
                </a:solidFill>
                <a:latin typeface="Arial"/>
              </a:rPr>
              <a:t>mousemove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object 3"/>
          <p:cNvSpPr/>
          <p:nvPr/>
        </p:nvSpPr>
        <p:spPr>
          <a:xfrm>
            <a:off x="622440" y="3200760"/>
            <a:ext cx="12886920" cy="98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4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Событие</a:t>
            </a:r>
            <a:r>
              <a:rPr b="0" lang="en-US" sz="2800" spc="-8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срабатывает,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когда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пользователь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двигает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курсором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мыши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области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DOM</a:t>
            </a:r>
            <a:r>
              <a:rPr b="0" lang="en-US" sz="2800" spc="-4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элемента.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object 4" descr=""/>
          <p:cNvPicPr/>
          <p:nvPr/>
        </p:nvPicPr>
        <p:blipFill>
          <a:blip r:embed="rId1"/>
          <a:stretch/>
        </p:blipFill>
        <p:spPr>
          <a:xfrm>
            <a:off x="635040" y="4893840"/>
            <a:ext cx="13811040" cy="180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События</a:t>
            </a:r>
            <a:r>
              <a:rPr b="1" lang="en-US" sz="7200" spc="-151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клавиатуры</a:t>
            </a:r>
            <a:r>
              <a:rPr b="1" lang="en-US" sz="7200" spc="-131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и</a:t>
            </a:r>
            <a:r>
              <a:rPr b="1" lang="en-US" sz="7200" spc="-137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ввода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object 3"/>
          <p:cNvSpPr/>
          <p:nvPr/>
        </p:nvSpPr>
        <p:spPr>
          <a:xfrm>
            <a:off x="636120" y="3200760"/>
            <a:ext cx="3432600" cy="19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6320" bIns="0" anchor="t">
            <a:spAutoFit/>
          </a:bodyPr>
          <a:p>
            <a:pPr marL="455760" indent="-44316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Microsoft Sans Serif"/>
              <a:buChar char="●"/>
              <a:tabLst>
                <a:tab algn="l" pos="45576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keydown</a:t>
            </a:r>
            <a:r>
              <a:rPr b="1" lang="en-US" sz="2800" spc="-7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1" lang="en-US" sz="2800" spc="-86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800" spc="-12" strike="noStrike">
                <a:solidFill>
                  <a:srgbClr val="000000"/>
                </a:solidFill>
                <a:latin typeface="Arial"/>
              </a:rPr>
              <a:t>keyup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5760" indent="-443160">
              <a:lnSpc>
                <a:spcPct val="100000"/>
              </a:lnSpc>
              <a:spcBef>
                <a:spcPts val="505"/>
              </a:spcBef>
              <a:buClr>
                <a:srgbClr val="000000"/>
              </a:buClr>
              <a:buFont typeface="Microsoft Sans Serif"/>
              <a:buChar char="●"/>
              <a:tabLst>
                <a:tab algn="l" pos="455760"/>
              </a:tabLst>
            </a:pPr>
            <a:r>
              <a:rPr b="1" lang="en-US" sz="2800" spc="-12" strike="noStrike">
                <a:solidFill>
                  <a:srgbClr val="000000"/>
                </a:solidFill>
                <a:latin typeface="Arial"/>
              </a:rPr>
              <a:t>input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5760" indent="-443160">
              <a:lnSpc>
                <a:spcPct val="100000"/>
              </a:lnSpc>
              <a:spcBef>
                <a:spcPts val="505"/>
              </a:spcBef>
              <a:buClr>
                <a:srgbClr val="000000"/>
              </a:buClr>
              <a:buFont typeface="Microsoft Sans Serif"/>
              <a:buChar char="●"/>
              <a:tabLst>
                <a:tab algn="l" pos="455760"/>
              </a:tabLst>
            </a:pPr>
            <a:r>
              <a:rPr b="1" lang="en-US" sz="2800" spc="-12" strike="noStrike">
                <a:solidFill>
                  <a:srgbClr val="000000"/>
                </a:solidFill>
                <a:latin typeface="Arial"/>
              </a:rPr>
              <a:t>change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5760" indent="-443160">
              <a:lnSpc>
                <a:spcPct val="100000"/>
              </a:lnSpc>
              <a:spcBef>
                <a:spcPts val="505"/>
              </a:spcBef>
              <a:buClr>
                <a:srgbClr val="000000"/>
              </a:buClr>
              <a:buFont typeface="Microsoft Sans Serif"/>
              <a:buChar char="●"/>
              <a:tabLst>
                <a:tab algn="l" pos="45576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1" lang="en-US" sz="2800" spc="-26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800" spc="-12" strike="noStrike">
                <a:solidFill>
                  <a:srgbClr val="000000"/>
                </a:solidFill>
                <a:latin typeface="Arial"/>
              </a:rPr>
              <a:t>другие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7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81648"/>
                </a:solidFill>
                <a:latin typeface="Arial"/>
              </a:rPr>
              <a:t>keydown</a:t>
            </a:r>
            <a:r>
              <a:rPr b="1" lang="en-US" sz="7200" spc="-7" strike="noStrike">
                <a:solidFill>
                  <a:srgbClr val="c81648"/>
                </a:solidFill>
                <a:latin typeface="Arial"/>
              </a:rPr>
              <a:t> </a:t>
            </a:r>
            <a:r>
              <a:rPr b="1" lang="en-US" sz="7200" spc="-1" strike="noStrike">
                <a:solidFill>
                  <a:srgbClr val="c81648"/>
                </a:solidFill>
                <a:latin typeface="Arial"/>
              </a:rPr>
              <a:t>и</a:t>
            </a:r>
            <a:r>
              <a:rPr b="1" lang="en-US" sz="7200" spc="-21" strike="noStrike">
                <a:solidFill>
                  <a:srgbClr val="c81648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81648"/>
                </a:solidFill>
                <a:latin typeface="Arial"/>
              </a:rPr>
              <a:t>keyup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object 3"/>
          <p:cNvSpPr/>
          <p:nvPr/>
        </p:nvSpPr>
        <p:spPr>
          <a:xfrm>
            <a:off x="622440" y="3200760"/>
            <a:ext cx="12709800" cy="98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4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Событие</a:t>
            </a:r>
            <a:r>
              <a:rPr b="0" lang="en-US" sz="2800" spc="-97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срабатывает,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когда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пользователь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нажимает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/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отпускает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клавишу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на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клавиатуре.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object 4" descr=""/>
          <p:cNvPicPr/>
          <p:nvPr/>
        </p:nvPicPr>
        <p:blipFill>
          <a:blip r:embed="rId1"/>
          <a:stretch/>
        </p:blipFill>
        <p:spPr>
          <a:xfrm>
            <a:off x="635040" y="4881600"/>
            <a:ext cx="13811040" cy="180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7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81648"/>
                </a:solidFill>
                <a:latin typeface="Arial"/>
              </a:rPr>
              <a:t>input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object 3"/>
          <p:cNvSpPr/>
          <p:nvPr/>
        </p:nvSpPr>
        <p:spPr>
          <a:xfrm>
            <a:off x="622440" y="3200760"/>
            <a:ext cx="9695520" cy="14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4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Событие</a:t>
            </a:r>
            <a:r>
              <a:rPr b="0" lang="en-US" sz="2800" spc="-9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срабатывает,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когда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пользователь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вводит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что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то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в </a:t>
            </a: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текстовое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поле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или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меняет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содержимое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(вставляет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текст, удаляет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или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пишет)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22440" y="1651680"/>
            <a:ext cx="354240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81648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5" name="object 3" descr=""/>
          <p:cNvPicPr/>
          <p:nvPr/>
        </p:nvPicPr>
        <p:blipFill>
          <a:blip r:embed="rId1"/>
          <a:stretch/>
        </p:blipFill>
        <p:spPr>
          <a:xfrm>
            <a:off x="635040" y="3498840"/>
            <a:ext cx="13811040" cy="180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22440" y="1651680"/>
            <a:ext cx="322596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81648"/>
                </a:solidFill>
                <a:latin typeface="Arial"/>
              </a:rPr>
              <a:t>change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object 3"/>
          <p:cNvSpPr/>
          <p:nvPr/>
        </p:nvSpPr>
        <p:spPr>
          <a:xfrm>
            <a:off x="622440" y="3200760"/>
            <a:ext cx="17436960" cy="21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4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313130"/>
                </a:solidFill>
                <a:latin typeface="Roboto"/>
              </a:rPr>
              <a:t>Событие</a:t>
            </a:r>
            <a:r>
              <a:rPr b="0" lang="en-US" sz="2800" spc="-80" strike="noStrike">
                <a:solidFill>
                  <a:srgbClr val="313130"/>
                </a:solidFill>
                <a:latin typeface="Roboto"/>
              </a:rPr>
              <a:t> </a:t>
            </a:r>
            <a:r>
              <a:rPr b="0" lang="en-US" sz="2800" spc="-12" strike="noStrike" u="sng">
                <a:solidFill>
                  <a:srgbClr val="0000ff"/>
                </a:solidFill>
                <a:uFillTx/>
                <a:latin typeface="Roboto"/>
                <a:hlinkClick r:id="rId1"/>
              </a:rPr>
              <a:t>change</a:t>
            </a:r>
            <a:r>
              <a:rPr b="0" lang="en-US" sz="2800" spc="-80" strike="noStrike">
                <a:solidFill>
                  <a:srgbClr val="000000"/>
                </a:solidFill>
                <a:latin typeface="Roboto"/>
              </a:rPr>
              <a:t> </a:t>
            </a:r>
            <a:r>
              <a:rPr b="0" lang="en-US" sz="2800" spc="-32" strike="noStrike">
                <a:solidFill>
                  <a:srgbClr val="313130"/>
                </a:solidFill>
                <a:latin typeface="Roboto"/>
              </a:rPr>
              <a:t>срабатывает</a:t>
            </a:r>
            <a:r>
              <a:rPr b="0" lang="en-US" sz="2800" spc="-92" strike="noStrike">
                <a:solidFill>
                  <a:srgbClr val="313130"/>
                </a:solidFill>
                <a:latin typeface="Roboto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Roboto"/>
              </a:rPr>
              <a:t>по</a:t>
            </a:r>
            <a:r>
              <a:rPr b="0" lang="en-US" sz="2800" spc="-92" strike="noStrike">
                <a:solidFill>
                  <a:srgbClr val="313130"/>
                </a:solidFill>
                <a:latin typeface="Roboto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Roboto"/>
              </a:rPr>
              <a:t>завершению</a:t>
            </a:r>
            <a:r>
              <a:rPr b="0" lang="en-US" sz="2800" spc="-97" strike="noStrike">
                <a:solidFill>
                  <a:srgbClr val="313130"/>
                </a:solidFill>
                <a:latin typeface="Roboto"/>
              </a:rPr>
              <a:t> </a:t>
            </a:r>
            <a:r>
              <a:rPr b="0" lang="en-US" sz="2800" spc="-12" strike="noStrike">
                <a:solidFill>
                  <a:srgbClr val="313130"/>
                </a:solidFill>
                <a:latin typeface="Roboto"/>
              </a:rPr>
              <a:t>изменения </a:t>
            </a:r>
            <a:r>
              <a:rPr b="0" lang="en-US" sz="2800" spc="-1" strike="noStrike">
                <a:solidFill>
                  <a:srgbClr val="313130"/>
                </a:solidFill>
                <a:latin typeface="Roboto"/>
              </a:rPr>
              <a:t>содержимого</a:t>
            </a:r>
            <a:r>
              <a:rPr b="0" lang="en-US" sz="2800" spc="-137" strike="noStrike">
                <a:solidFill>
                  <a:srgbClr val="313130"/>
                </a:solidFill>
                <a:latin typeface="Roboto"/>
              </a:rPr>
              <a:t> </a:t>
            </a:r>
            <a:r>
              <a:rPr b="0" lang="en-US" sz="2800" spc="-12" strike="noStrike">
                <a:solidFill>
                  <a:srgbClr val="313130"/>
                </a:solidFill>
                <a:latin typeface="Roboto"/>
              </a:rPr>
              <a:t>(значения)</a:t>
            </a:r>
            <a:r>
              <a:rPr b="0" lang="en-US" sz="2800" spc="-100" strike="noStrike">
                <a:solidFill>
                  <a:srgbClr val="313130"/>
                </a:solidFill>
                <a:latin typeface="Roboto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Roboto"/>
              </a:rPr>
              <a:t>элемента</a:t>
            </a:r>
            <a:r>
              <a:rPr b="0" lang="en-US" sz="2800" spc="-100" strike="noStrike">
                <a:solidFill>
                  <a:srgbClr val="313130"/>
                </a:solidFill>
                <a:latin typeface="Roboto"/>
              </a:rPr>
              <a:t> </a:t>
            </a:r>
            <a:r>
              <a:rPr b="0" lang="en-US" sz="2800" spc="-106" strike="noStrike">
                <a:solidFill>
                  <a:srgbClr val="313130"/>
                </a:solidFill>
                <a:latin typeface="Roboto"/>
              </a:rPr>
              <a:t>формы,</a:t>
            </a:r>
            <a:r>
              <a:rPr b="0" lang="en-US" sz="2800" spc="-72" strike="noStrike">
                <a:solidFill>
                  <a:srgbClr val="313130"/>
                </a:solidFill>
                <a:latin typeface="Roboto"/>
              </a:rPr>
              <a:t> </a:t>
            </a:r>
            <a:r>
              <a:rPr b="0" lang="en-US" sz="2800" spc="-32" strike="noStrike">
                <a:solidFill>
                  <a:srgbClr val="313130"/>
                </a:solidFill>
                <a:latin typeface="Roboto"/>
              </a:rPr>
              <a:t>когда</a:t>
            </a:r>
            <a:r>
              <a:rPr b="0" lang="en-US" sz="2800" spc="-106" strike="noStrike">
                <a:solidFill>
                  <a:srgbClr val="313130"/>
                </a:solidFill>
                <a:latin typeface="Roboto"/>
              </a:rPr>
              <a:t> </a:t>
            </a:r>
            <a:r>
              <a:rPr b="0" lang="en-US" sz="2800" spc="-26" strike="noStrike">
                <a:solidFill>
                  <a:srgbClr val="313130"/>
                </a:solidFill>
                <a:latin typeface="Roboto"/>
              </a:rPr>
              <a:t>это </a:t>
            </a:r>
            <a:r>
              <a:rPr b="0" lang="en-US" sz="2800" spc="-1" strike="noStrike">
                <a:solidFill>
                  <a:srgbClr val="313130"/>
                </a:solidFill>
                <a:latin typeface="Roboto"/>
              </a:rPr>
              <a:t>изменение</a:t>
            </a:r>
            <a:r>
              <a:rPr b="0" lang="en-US" sz="2800" spc="-52" strike="noStrike">
                <a:solidFill>
                  <a:srgbClr val="313130"/>
                </a:solidFill>
                <a:latin typeface="Roboto"/>
              </a:rPr>
              <a:t> </a:t>
            </a:r>
            <a:r>
              <a:rPr b="0" lang="en-US" sz="2800" spc="-12" strike="noStrike">
                <a:solidFill>
                  <a:srgbClr val="313130"/>
                </a:solidFill>
                <a:latin typeface="Roboto"/>
              </a:rPr>
              <a:t>зафиксировано.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4000"/>
              </a:lnSpc>
              <a:spcBef>
                <a:spcPts val="901"/>
              </a:spcBef>
            </a:pPr>
            <a:r>
              <a:rPr b="0" lang="en-US" sz="2800" spc="-1" strike="noStrike">
                <a:solidFill>
                  <a:srgbClr val="313130"/>
                </a:solidFill>
                <a:latin typeface="Roboto"/>
              </a:rPr>
              <a:t>Для</a:t>
            </a:r>
            <a:r>
              <a:rPr b="0" lang="en-US" sz="2800" spc="-106" strike="noStrike">
                <a:solidFill>
                  <a:srgbClr val="313130"/>
                </a:solidFill>
                <a:latin typeface="Roboto"/>
              </a:rPr>
              <a:t> </a:t>
            </a:r>
            <a:r>
              <a:rPr b="0" lang="en-US" sz="2800" spc="-26" strike="noStrike">
                <a:solidFill>
                  <a:srgbClr val="313130"/>
                </a:solidFill>
                <a:latin typeface="Roboto"/>
              </a:rPr>
              <a:t>input/textarea</a:t>
            </a:r>
            <a:r>
              <a:rPr b="0" lang="en-US" sz="2800" spc="-100" strike="noStrike">
                <a:solidFill>
                  <a:srgbClr val="313130"/>
                </a:solidFill>
                <a:latin typeface="Roboto"/>
              </a:rPr>
              <a:t> </a:t>
            </a:r>
            <a:r>
              <a:rPr b="0" lang="en-US" sz="2800" spc="-66" strike="noStrike">
                <a:solidFill>
                  <a:srgbClr val="313130"/>
                </a:solidFill>
                <a:latin typeface="Roboto"/>
              </a:rPr>
              <a:t>это</a:t>
            </a:r>
            <a:r>
              <a:rPr b="0" lang="en-US" sz="2800" spc="-106" strike="noStrike">
                <a:solidFill>
                  <a:srgbClr val="313130"/>
                </a:solidFill>
                <a:latin typeface="Roboto"/>
              </a:rPr>
              <a:t> </a:t>
            </a:r>
            <a:r>
              <a:rPr b="0" lang="en-US" sz="2800" spc="-21" strike="noStrike">
                <a:solidFill>
                  <a:srgbClr val="313130"/>
                </a:solidFill>
                <a:latin typeface="Roboto"/>
              </a:rPr>
              <a:t>означает,</a:t>
            </a:r>
            <a:r>
              <a:rPr b="0" lang="en-US" sz="2800" spc="-100" strike="noStrike">
                <a:solidFill>
                  <a:srgbClr val="313130"/>
                </a:solidFill>
                <a:latin typeface="Roboto"/>
              </a:rPr>
              <a:t> </a:t>
            </a:r>
            <a:r>
              <a:rPr b="0" lang="en-US" sz="2800" spc="-26" strike="noStrike">
                <a:solidFill>
                  <a:srgbClr val="313130"/>
                </a:solidFill>
                <a:latin typeface="Roboto"/>
              </a:rPr>
              <a:t>что</a:t>
            </a:r>
            <a:r>
              <a:rPr b="0" lang="en-US" sz="2800" spc="-100" strike="noStrike">
                <a:solidFill>
                  <a:srgbClr val="313130"/>
                </a:solidFill>
                <a:latin typeface="Roboto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Roboto"/>
              </a:rPr>
              <a:t>событие</a:t>
            </a:r>
            <a:r>
              <a:rPr b="0" lang="en-US" sz="2800" spc="-106" strike="noStrike">
                <a:solidFill>
                  <a:srgbClr val="313130"/>
                </a:solidFill>
                <a:latin typeface="Roboto"/>
              </a:rPr>
              <a:t> </a:t>
            </a:r>
            <a:r>
              <a:rPr b="0" lang="en-US" sz="2800" spc="-12" strike="noStrike">
                <a:solidFill>
                  <a:srgbClr val="313130"/>
                </a:solidFill>
                <a:latin typeface="Roboto"/>
              </a:rPr>
              <a:t>вызовет </a:t>
            </a:r>
            <a:r>
              <a:rPr b="0" lang="en-US" sz="2800" spc="-21" strike="noStrike">
                <a:solidFill>
                  <a:srgbClr val="313130"/>
                </a:solidFill>
                <a:latin typeface="Roboto"/>
              </a:rPr>
              <a:t>обработчик</a:t>
            </a:r>
            <a:r>
              <a:rPr b="0" lang="en-US" sz="2800" spc="-32" strike="noStrike">
                <a:solidFill>
                  <a:srgbClr val="313130"/>
                </a:solidFill>
                <a:latin typeface="Roboto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Roboto"/>
              </a:rPr>
              <a:t>не</a:t>
            </a:r>
            <a:r>
              <a:rPr b="0" lang="en-US" sz="2800" spc="-32" strike="noStrike">
                <a:solidFill>
                  <a:srgbClr val="313130"/>
                </a:solidFill>
                <a:latin typeface="Roboto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Roboto"/>
              </a:rPr>
              <a:t>при</a:t>
            </a:r>
            <a:r>
              <a:rPr b="0" lang="en-US" sz="2800" spc="-26" strike="noStrike">
                <a:solidFill>
                  <a:srgbClr val="313130"/>
                </a:solidFill>
                <a:latin typeface="Roboto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Roboto"/>
              </a:rPr>
              <a:t>каждом</a:t>
            </a:r>
            <a:r>
              <a:rPr b="0" lang="en-US" sz="2800" spc="-35" strike="noStrike">
                <a:solidFill>
                  <a:srgbClr val="313130"/>
                </a:solidFill>
                <a:latin typeface="Roboto"/>
              </a:rPr>
              <a:t> </a:t>
            </a:r>
            <a:r>
              <a:rPr b="0" lang="en-US" sz="2800" spc="-12" strike="noStrike">
                <a:solidFill>
                  <a:srgbClr val="313130"/>
                </a:solidFill>
                <a:latin typeface="Roboto"/>
              </a:rPr>
              <a:t>вводе,</a:t>
            </a:r>
            <a:r>
              <a:rPr b="0" lang="en-US" sz="2800" spc="-32" strike="noStrike">
                <a:solidFill>
                  <a:srgbClr val="313130"/>
                </a:solidFill>
                <a:latin typeface="Roboto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Roboto"/>
              </a:rPr>
              <a:t>а</a:t>
            </a:r>
            <a:r>
              <a:rPr b="0" lang="en-US" sz="2800" spc="-32" strike="noStrike">
                <a:solidFill>
                  <a:srgbClr val="313130"/>
                </a:solidFill>
                <a:latin typeface="Roboto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Roboto"/>
              </a:rPr>
              <a:t>именно</a:t>
            </a:r>
            <a:r>
              <a:rPr b="0" lang="en-US" sz="2800" spc="-32" strike="noStrike">
                <a:solidFill>
                  <a:srgbClr val="313130"/>
                </a:solidFill>
                <a:latin typeface="Roboto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Roboto"/>
              </a:rPr>
              <a:t>при</a:t>
            </a:r>
            <a:r>
              <a:rPr b="0" lang="en-US" sz="2800" spc="-32" strike="noStrike">
                <a:solidFill>
                  <a:srgbClr val="313130"/>
                </a:solidFill>
                <a:latin typeface="Roboto"/>
              </a:rPr>
              <a:t> </a:t>
            </a:r>
            <a:r>
              <a:rPr b="0" lang="en-US" sz="2800" spc="-12" strike="noStrike">
                <a:solidFill>
                  <a:srgbClr val="313130"/>
                </a:solidFill>
                <a:latin typeface="Roboto"/>
              </a:rPr>
              <a:t>потере фокуса.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22440" y="1651680"/>
            <a:ext cx="354240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81648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9" name="object 3" descr=""/>
          <p:cNvPicPr/>
          <p:nvPr/>
        </p:nvPicPr>
        <p:blipFill>
          <a:blip r:embed="rId1"/>
          <a:stretch/>
        </p:blipFill>
        <p:spPr>
          <a:xfrm>
            <a:off x="600840" y="3608280"/>
            <a:ext cx="13811040" cy="180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7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000000"/>
                </a:solidFill>
                <a:latin typeface="Arial"/>
                <a:hlinkClick r:id="rId1"/>
              </a:rPr>
              <a:t>DOMContentLoaded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object 3"/>
          <p:cNvSpPr/>
          <p:nvPr/>
        </p:nvSpPr>
        <p:spPr>
          <a:xfrm>
            <a:off x="622440" y="3122640"/>
            <a:ext cx="10723680" cy="171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33000"/>
              </a:lnSpc>
              <a:spcBef>
                <a:spcPts val="99"/>
              </a:spcBef>
            </a:pPr>
            <a:r>
              <a:rPr b="1" lang="en-US" sz="2800" spc="-12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DOMContentLoaded</a:t>
            </a:r>
            <a:r>
              <a:rPr b="1" lang="en-US" sz="2800" spc="-7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-</a:t>
            </a:r>
            <a:r>
              <a:rPr b="0" lang="en-US" sz="2800" spc="-6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событие,</a:t>
            </a:r>
            <a:r>
              <a:rPr b="0" lang="en-US" sz="2800" spc="-7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которое</a:t>
            </a:r>
            <a:r>
              <a:rPr b="0" lang="en-US" sz="2800" spc="-6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срабатывает</a:t>
            </a:r>
            <a:r>
              <a:rPr b="0" lang="en-US" sz="2800" spc="-6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800" spc="-6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момент, 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когда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все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DOM-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элементы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страницы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были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созданы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(DOM-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дерево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готово</a:t>
            </a:r>
            <a:r>
              <a:rPr b="0" lang="en-US" sz="2800" spc="-15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к</a:t>
            </a:r>
            <a:r>
              <a:rPr b="0" lang="en-US" sz="2800" spc="-15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работе)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ject 2"/>
          <p:cNvSpPr/>
          <p:nvPr/>
        </p:nvSpPr>
        <p:spPr>
          <a:xfrm>
            <a:off x="622440" y="3051720"/>
            <a:ext cx="14101560" cy="366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1" lang="en-US" sz="2800" spc="-1" strike="noStrike">
                <a:solidFill>
                  <a:srgbClr val="212529"/>
                </a:solidFill>
                <a:latin typeface="Arial"/>
              </a:rPr>
              <a:t>DOM</a:t>
            </a:r>
            <a:r>
              <a:rPr b="1" lang="en-US" sz="2800" spc="-126" strike="noStrike">
                <a:solidFill>
                  <a:srgbClr val="212529"/>
                </a:solidFill>
                <a:latin typeface="Arial"/>
              </a:rPr>
              <a:t> </a:t>
            </a:r>
            <a:r>
              <a:rPr b="0" lang="en-US" sz="2800" spc="724" strike="noStrike">
                <a:solidFill>
                  <a:srgbClr val="212529"/>
                </a:solidFill>
                <a:latin typeface="Microsoft Sans Serif"/>
              </a:rPr>
              <a:t>–</a:t>
            </a:r>
            <a:r>
              <a:rPr b="0" lang="en-US" sz="2800" spc="-97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12529"/>
                </a:solidFill>
                <a:latin typeface="Microsoft Sans Serif"/>
              </a:rPr>
              <a:t>это</a:t>
            </a:r>
            <a:r>
              <a:rPr b="0" lang="en-US" sz="2800" spc="-92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212529"/>
                </a:solidFill>
                <a:latin typeface="Microsoft Sans Serif"/>
              </a:rPr>
              <a:t>объектная</a:t>
            </a:r>
            <a:r>
              <a:rPr b="0" lang="en-US" sz="2800" spc="-92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212529"/>
                </a:solidFill>
                <a:latin typeface="Microsoft Sans Serif"/>
              </a:rPr>
              <a:t>модель</a:t>
            </a:r>
            <a:r>
              <a:rPr b="0" lang="en-US" sz="2800" spc="-97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212529"/>
                </a:solidFill>
                <a:latin typeface="Microsoft Sans Serif"/>
              </a:rPr>
              <a:t>документа</a:t>
            </a:r>
            <a:r>
              <a:rPr b="0" lang="en-US" sz="2800" spc="-92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12529"/>
                </a:solidFill>
                <a:latin typeface="Microsoft Sans Serif"/>
              </a:rPr>
              <a:t>(Document</a:t>
            </a:r>
            <a:r>
              <a:rPr b="0" lang="en-US" sz="2800" spc="-97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12529"/>
                </a:solidFill>
                <a:latin typeface="Microsoft Sans Serif"/>
              </a:rPr>
              <a:t>Object</a:t>
            </a:r>
            <a:r>
              <a:rPr b="0" lang="en-US" sz="2800" spc="-97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12529"/>
                </a:solidFill>
                <a:latin typeface="Microsoft Sans Serif"/>
              </a:rPr>
              <a:t>Model).</a:t>
            </a:r>
            <a:r>
              <a:rPr b="0" lang="en-US" sz="2800" spc="-97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212529"/>
                </a:solidFill>
                <a:latin typeface="Microsoft Sans Serif"/>
              </a:rPr>
              <a:t>Представляет</a:t>
            </a:r>
            <a:r>
              <a:rPr b="0" lang="en-US" sz="2800" spc="-26" strike="noStrike">
                <a:solidFill>
                  <a:srgbClr val="212529"/>
                </a:solidFill>
                <a:latin typeface="Microsoft Sans Serif"/>
              </a:rPr>
              <a:t> она </a:t>
            </a:r>
            <a:r>
              <a:rPr b="0" lang="en-US" sz="2800" spc="-1" strike="noStrike">
                <a:solidFill>
                  <a:srgbClr val="212529"/>
                </a:solidFill>
                <a:latin typeface="Microsoft Sans Serif"/>
              </a:rPr>
              <a:t>собой</a:t>
            </a:r>
            <a:r>
              <a:rPr b="0" lang="en-US" sz="2800" spc="-72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12529"/>
                </a:solidFill>
                <a:latin typeface="Microsoft Sans Serif"/>
              </a:rPr>
              <a:t>древовидную</a:t>
            </a:r>
            <a:r>
              <a:rPr b="0" lang="en-US" sz="2800" spc="-72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212529"/>
                </a:solidFill>
                <a:latin typeface="Microsoft Sans Serif"/>
              </a:rPr>
              <a:t>структуру</a:t>
            </a:r>
            <a:r>
              <a:rPr b="0" lang="en-US" sz="2800" spc="-55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12529"/>
                </a:solidFill>
                <a:latin typeface="Microsoft Sans Serif"/>
              </a:rPr>
              <a:t>страницы,</a:t>
            </a:r>
            <a:r>
              <a:rPr b="0" lang="en-US" sz="2800" spc="-75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12529"/>
                </a:solidFill>
                <a:latin typeface="Microsoft Sans Serif"/>
              </a:rPr>
              <a:t>состоящую</a:t>
            </a:r>
            <a:r>
              <a:rPr b="0" lang="en-US" sz="2800" spc="-66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12529"/>
                </a:solidFill>
                <a:latin typeface="Microsoft Sans Serif"/>
              </a:rPr>
              <a:t>из</a:t>
            </a:r>
            <a:r>
              <a:rPr b="0" lang="en-US" sz="2800" spc="-72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12529"/>
                </a:solidFill>
                <a:latin typeface="Microsoft Sans Serif"/>
              </a:rPr>
              <a:t>DOM</a:t>
            </a:r>
            <a:r>
              <a:rPr b="0" lang="en-US" sz="2800" spc="-72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12529"/>
                </a:solidFill>
                <a:latin typeface="Microsoft Sans Serif"/>
              </a:rPr>
              <a:t>элементов</a:t>
            </a:r>
            <a:r>
              <a:rPr b="0" lang="en-US" sz="2800" spc="-66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12529"/>
                </a:solidFill>
                <a:latin typeface="Microsoft Sans Serif"/>
              </a:rPr>
              <a:t>и</a:t>
            </a:r>
            <a:r>
              <a:rPr b="0" lang="en-US" sz="2800" spc="-72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12529"/>
                </a:solidFill>
                <a:latin typeface="Microsoft Sans Serif"/>
              </a:rPr>
              <a:t>узлов.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7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Это</a:t>
            </a:r>
            <a:r>
              <a:rPr b="0" lang="en-US" sz="2800" spc="-6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интерфейс</a:t>
            </a:r>
            <a:r>
              <a:rPr b="0" lang="en-US" sz="2800" spc="-6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для</a:t>
            </a:r>
            <a:r>
              <a:rPr b="0" lang="en-US" sz="2800" spc="-6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взаимодействия</a:t>
            </a:r>
            <a:r>
              <a:rPr b="0" lang="en-US" sz="2800" spc="-6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</a:t>
            </a:r>
            <a:r>
              <a:rPr b="0" lang="en-US" sz="2800" spc="-6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web-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страницей</a:t>
            </a:r>
            <a:r>
              <a:rPr b="0" lang="en-US" sz="2800" spc="-6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из</a:t>
            </a:r>
            <a:r>
              <a:rPr b="0" lang="en-US" sz="2800" spc="-6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JavaScript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554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6"/>
              </a:spcBef>
            </a:pPr>
            <a:r>
              <a:rPr b="1" lang="en-US" sz="2800" spc="-32" strike="noStrike">
                <a:solidFill>
                  <a:srgbClr val="212529"/>
                </a:solidFill>
                <a:latin typeface="Arial"/>
              </a:rPr>
              <a:t>DOM-</a:t>
            </a:r>
            <a:r>
              <a:rPr b="1" lang="en-US" sz="2800" spc="-21" strike="noStrike">
                <a:solidFill>
                  <a:srgbClr val="212529"/>
                </a:solidFill>
                <a:latin typeface="Arial"/>
              </a:rPr>
              <a:t>элемент</a:t>
            </a:r>
            <a:r>
              <a:rPr b="1" lang="en-US" sz="2800" spc="-100" strike="noStrike">
                <a:solidFill>
                  <a:srgbClr val="212529"/>
                </a:solidFill>
                <a:latin typeface="Arial"/>
              </a:rPr>
              <a:t> </a:t>
            </a:r>
            <a:r>
              <a:rPr b="0" lang="en-US" sz="2800" spc="724" strike="noStrike">
                <a:solidFill>
                  <a:srgbClr val="212529"/>
                </a:solidFill>
                <a:latin typeface="Microsoft Sans Serif"/>
              </a:rPr>
              <a:t>–</a:t>
            </a:r>
            <a:r>
              <a:rPr b="0" lang="en-US" sz="2800" spc="-72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212529"/>
                </a:solidFill>
                <a:latin typeface="Microsoft Sans Serif"/>
              </a:rPr>
              <a:t>объект</a:t>
            </a:r>
            <a:r>
              <a:rPr b="0" lang="en-US" sz="2800" spc="-72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212529"/>
                </a:solidFill>
                <a:latin typeface="Microsoft Sans Serif"/>
              </a:rPr>
              <a:t>взаимодействия</a:t>
            </a:r>
            <a:r>
              <a:rPr b="0" lang="en-US" sz="2800" spc="-75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12529"/>
                </a:solidFill>
                <a:latin typeface="Microsoft Sans Serif"/>
              </a:rPr>
              <a:t>или</a:t>
            </a:r>
            <a:r>
              <a:rPr b="0" lang="en-US" sz="2800" spc="-72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12529"/>
                </a:solidFill>
                <a:latin typeface="Microsoft Sans Serif"/>
              </a:rPr>
              <a:t>отображения</a:t>
            </a:r>
            <a:r>
              <a:rPr b="0" lang="en-US" sz="2800" spc="-72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12529"/>
                </a:solidFill>
                <a:latin typeface="Microsoft Sans Serif"/>
              </a:rPr>
              <a:t>на</a:t>
            </a:r>
            <a:r>
              <a:rPr b="0" lang="en-US" sz="2800" spc="-72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12529"/>
                </a:solidFill>
                <a:latin typeface="Microsoft Sans Serif"/>
              </a:rPr>
              <a:t>странице:</a:t>
            </a:r>
            <a:r>
              <a:rPr b="0" lang="en-US" sz="2800" spc="-75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12529"/>
                </a:solidFill>
                <a:latin typeface="Microsoft Sans Serif"/>
              </a:rPr>
              <a:t>кнопка, </a:t>
            </a:r>
            <a:r>
              <a:rPr b="0" lang="en-US" sz="2800" spc="-1" strike="noStrike">
                <a:solidFill>
                  <a:srgbClr val="212529"/>
                </a:solidFill>
                <a:latin typeface="Microsoft Sans Serif"/>
              </a:rPr>
              <a:t>ссылка,</a:t>
            </a:r>
            <a:r>
              <a:rPr b="0" lang="en-US" sz="2800" spc="-106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12529"/>
                </a:solidFill>
                <a:latin typeface="Microsoft Sans Serif"/>
              </a:rPr>
              <a:t>параграф,</a:t>
            </a:r>
            <a:r>
              <a:rPr b="0" lang="en-US" sz="2800" spc="-106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52" strike="noStrike">
                <a:solidFill>
                  <a:srgbClr val="212529"/>
                </a:solidFill>
                <a:latin typeface="Microsoft Sans Serif"/>
              </a:rPr>
              <a:t>заголовок</a:t>
            </a:r>
            <a:r>
              <a:rPr b="0" lang="en-US" sz="2800" spc="-106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12529"/>
                </a:solidFill>
                <a:latin typeface="Microsoft Sans Serif"/>
              </a:rPr>
              <a:t>и</a:t>
            </a:r>
            <a:r>
              <a:rPr b="0" lang="en-US" sz="2800" spc="-100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12529"/>
                </a:solidFill>
                <a:latin typeface="Microsoft Sans Serif"/>
              </a:rPr>
              <a:t>другие</a:t>
            </a:r>
            <a:r>
              <a:rPr b="0" lang="en-US" sz="2800" spc="-100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12529"/>
                </a:solidFill>
                <a:latin typeface="Microsoft Sans Serif"/>
              </a:rPr>
              <a:t>теги.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Понятие</a:t>
            </a:r>
            <a:r>
              <a:rPr b="1" lang="en-US" sz="7200" spc="-52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26" strike="noStrike">
                <a:solidFill>
                  <a:srgbClr val="c91c4b"/>
                </a:solidFill>
                <a:latin typeface="Arial"/>
              </a:rPr>
              <a:t>DOM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22440" y="1651680"/>
            <a:ext cx="354240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81648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3" name="object 3" descr=""/>
          <p:cNvPicPr/>
          <p:nvPr/>
        </p:nvPicPr>
        <p:blipFill>
          <a:blip r:embed="rId1"/>
          <a:stretch/>
        </p:blipFill>
        <p:spPr>
          <a:xfrm>
            <a:off x="635040" y="3501360"/>
            <a:ext cx="12538440" cy="405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5" name="object 3" descr=""/>
          <p:cNvPicPr/>
          <p:nvPr/>
        </p:nvPicPr>
        <p:blipFill>
          <a:blip r:embed="rId1"/>
          <a:stretch/>
        </p:blipFill>
        <p:spPr>
          <a:xfrm>
            <a:off x="635040" y="3471840"/>
            <a:ext cx="13448520" cy="510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Другие</a:t>
            </a:r>
            <a:r>
              <a:rPr b="1" lang="en-US" sz="7200" spc="-137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события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object 3"/>
          <p:cNvSpPr/>
          <p:nvPr/>
        </p:nvSpPr>
        <p:spPr>
          <a:xfrm>
            <a:off x="622440" y="3200760"/>
            <a:ext cx="15649920" cy="154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4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Событий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браузере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и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Javascript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очень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много.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4000"/>
              </a:lnSpc>
              <a:spcBef>
                <a:spcPts val="99"/>
              </a:spcBef>
            </a:pP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самостоятельно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ознакомиться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со </a:t>
            </a:r>
            <a:r>
              <a:rPr b="0" lang="en-US" sz="2800" spc="-41" strike="noStrike">
                <a:solidFill>
                  <a:srgbClr val="000000"/>
                </a:solidFill>
                <a:latin typeface="Microsoft Sans Serif"/>
              </a:rPr>
              <a:t>списком</a:t>
            </a:r>
            <a:r>
              <a:rPr b="0" lang="en-US" sz="2800" spc="-4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наиболее</a:t>
            </a:r>
            <a:r>
              <a:rPr b="0" lang="en-US" sz="2800" spc="-4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популярных</a:t>
            </a:r>
            <a:r>
              <a:rPr b="0" lang="en-US" sz="2800" spc="-4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событий: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 u="heavy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Microsoft Sans Serif"/>
                <a:hlinkClick r:id="rId1"/>
              </a:rPr>
              <a:t>https://developer.mozilla.org/en-</a:t>
            </a:r>
            <a:r>
              <a:rPr b="0" lang="en-US" sz="2800" spc="-12" strike="noStrike" u="heavy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Microsoft Sans Serif"/>
                <a:hlinkClick r:id="rId2"/>
              </a:rPr>
              <a:t>US/docs/Web/Events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9" name="object 3" descr=""/>
          <p:cNvPicPr/>
          <p:nvPr/>
        </p:nvPicPr>
        <p:blipFill>
          <a:blip r:embed="rId1"/>
          <a:stretch/>
        </p:blipFill>
        <p:spPr>
          <a:xfrm>
            <a:off x="635040" y="3170160"/>
            <a:ext cx="10839240" cy="573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1" name="object 3" descr=""/>
          <p:cNvPicPr/>
          <p:nvPr/>
        </p:nvPicPr>
        <p:blipFill>
          <a:blip r:embed="rId1"/>
          <a:stretch/>
        </p:blipFill>
        <p:spPr>
          <a:xfrm>
            <a:off x="635040" y="4260960"/>
            <a:ext cx="9037440" cy="5702040"/>
          </a:xfrm>
          <a:prstGeom prst="rect">
            <a:avLst/>
          </a:prstGeom>
          <a:ln w="0">
            <a:noFill/>
          </a:ln>
        </p:spPr>
      </p:pic>
      <p:sp>
        <p:nvSpPr>
          <p:cNvPr id="172" name="object 4"/>
          <p:cNvSpPr/>
          <p:nvPr/>
        </p:nvSpPr>
        <p:spPr>
          <a:xfrm>
            <a:off x="622440" y="3264840"/>
            <a:ext cx="10121760" cy="43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2800" spc="-75" strike="noStrike">
                <a:solidFill>
                  <a:srgbClr val="313130"/>
                </a:solidFill>
                <a:latin typeface="Microsoft Sans Serif"/>
              </a:rPr>
              <a:t>Два </a:t>
            </a:r>
            <a:r>
              <a:rPr b="0" lang="en-US" sz="2800" spc="-26" strike="noStrike">
                <a:solidFill>
                  <a:srgbClr val="313130"/>
                </a:solidFill>
                <a:latin typeface="Microsoft Sans Serif"/>
              </a:rPr>
              <a:t>обработчика</a:t>
            </a:r>
            <a:r>
              <a:rPr b="0" lang="en-US" sz="2800" spc="-72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события</a:t>
            </a:r>
            <a:r>
              <a:rPr b="0" lang="en-US" sz="2800" spc="-72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для</a:t>
            </a:r>
            <a:r>
              <a:rPr b="0" lang="en-US" sz="2800" spc="-72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313130"/>
                </a:solidFill>
                <a:latin typeface="Microsoft Sans Serif"/>
              </a:rPr>
              <a:t>одного</a:t>
            </a:r>
            <a:r>
              <a:rPr b="0" lang="en-US" sz="2800" spc="-72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313130"/>
                </a:solidFill>
                <a:latin typeface="Microsoft Sans Serif"/>
              </a:rPr>
              <a:t>элемента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4" name="object 3" descr=""/>
          <p:cNvPicPr/>
          <p:nvPr/>
        </p:nvPicPr>
        <p:blipFill>
          <a:blip r:embed="rId1"/>
          <a:stretch/>
        </p:blipFill>
        <p:spPr>
          <a:xfrm>
            <a:off x="669960" y="4770360"/>
            <a:ext cx="10281240" cy="4685040"/>
          </a:xfrm>
          <a:prstGeom prst="rect">
            <a:avLst/>
          </a:prstGeom>
          <a:ln w="0">
            <a:noFill/>
          </a:ln>
        </p:spPr>
      </p:pic>
      <p:sp>
        <p:nvSpPr>
          <p:cNvPr id="175" name="object 4"/>
          <p:cNvSpPr/>
          <p:nvPr/>
        </p:nvSpPr>
        <p:spPr>
          <a:xfrm>
            <a:off x="622440" y="3205080"/>
            <a:ext cx="11448000" cy="97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0" lang="en-US" sz="2800" spc="-46" strike="noStrike">
                <a:solidFill>
                  <a:srgbClr val="000000"/>
                </a:solidFill>
                <a:latin typeface="Microsoft Sans Serif"/>
              </a:rPr>
              <a:t>Добавляем</a:t>
            </a:r>
            <a:r>
              <a:rPr b="0" lang="en-US" sz="2800" spc="-6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или</a:t>
            </a:r>
            <a:r>
              <a:rPr b="0" lang="en-US" sz="2800" spc="-6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удаляем</a:t>
            </a:r>
            <a:r>
              <a:rPr b="0" lang="en-US" sz="2800" spc="-6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класс,</a:t>
            </a:r>
            <a:r>
              <a:rPr b="0" lang="en-US" sz="2800" spc="-6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800" spc="-6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зависимости</a:t>
            </a:r>
            <a:r>
              <a:rPr b="0" lang="en-US" sz="2800" spc="-6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от</a:t>
            </a:r>
            <a:r>
              <a:rPr b="0" lang="en-US" sz="2800" spc="-6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того,</a:t>
            </a:r>
            <a:r>
              <a:rPr b="0" lang="en-US" sz="2800" spc="-6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есть</a:t>
            </a:r>
            <a:r>
              <a:rPr b="0" lang="en-US" sz="2800" spc="-6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ли</a:t>
            </a:r>
            <a:r>
              <a:rPr b="0" lang="en-US" sz="2800" spc="-6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что</a:t>
            </a:r>
            <a:r>
              <a:rPr b="0" lang="en-US" sz="2800" spc="-6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то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текстовом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поле.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7" name="object 3" descr=""/>
          <p:cNvPicPr/>
          <p:nvPr/>
        </p:nvPicPr>
        <p:blipFill>
          <a:blip r:embed="rId1"/>
          <a:stretch/>
        </p:blipFill>
        <p:spPr>
          <a:xfrm>
            <a:off x="635040" y="3045960"/>
            <a:ext cx="8098560" cy="662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object 2" descr=""/>
          <p:cNvPicPr/>
          <p:nvPr/>
        </p:nvPicPr>
        <p:blipFill>
          <a:blip r:embed="rId1"/>
          <a:stretch/>
        </p:blipFill>
        <p:spPr>
          <a:xfrm>
            <a:off x="8692920" y="652320"/>
            <a:ext cx="9594720" cy="9634320"/>
          </a:xfrm>
          <a:prstGeom prst="rect">
            <a:avLst/>
          </a:prstGeom>
          <a:ln w="0">
            <a:noFill/>
          </a:ln>
        </p:spPr>
      </p:pic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22440" y="1436400"/>
            <a:ext cx="10649160" cy="3200760"/>
          </a:xfrm>
          <a:prstGeom prst="rect">
            <a:avLst/>
          </a:prstGeom>
          <a:noFill/>
          <a:ln w="0">
            <a:noFill/>
          </a:ln>
        </p:spPr>
        <p:txBody>
          <a:bodyPr lIns="0" rIns="0" tIns="309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2435"/>
              </a:spcBef>
              <a:buNone/>
            </a:pPr>
            <a:r>
              <a:rPr b="1" lang="en-US" sz="12000" spc="-26" strike="noStrike">
                <a:solidFill>
                  <a:srgbClr val="c91c4b"/>
                </a:solidFill>
                <a:latin typeface="Arial"/>
              </a:rPr>
              <a:t>04</a:t>
            </a:r>
            <a:endParaRPr b="0" lang="en-US" sz="12000" spc="-1" strike="noStrike">
              <a:solidFill>
                <a:srgbClr val="000000"/>
              </a:solidFill>
              <a:latin typeface="Calibri"/>
            </a:endParaRPr>
          </a:p>
          <a:p>
            <a:pPr marL="12600" indent="0">
              <a:lnSpc>
                <a:spcPct val="100000"/>
              </a:lnSpc>
              <a:spcBef>
                <a:spcPts val="1165"/>
              </a:spcBef>
              <a:buNone/>
            </a:pPr>
            <a:r>
              <a:rPr b="1" lang="en-US" sz="6000" spc="-12" strike="noStrike">
                <a:solidFill>
                  <a:srgbClr val="000000"/>
                </a:solidFill>
                <a:latin typeface="Arial"/>
              </a:rPr>
              <a:t>Глобальный</a:t>
            </a:r>
            <a:r>
              <a:rPr b="1" lang="en-US" sz="6000" spc="-242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6000" spc="-1" strike="noStrike">
                <a:solidFill>
                  <a:srgbClr val="000000"/>
                </a:solidFill>
                <a:latin typeface="Arial"/>
              </a:rPr>
              <a:t>объект</a:t>
            </a:r>
            <a:r>
              <a:rPr b="1" lang="en-US" sz="6000" spc="-242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000000"/>
                </a:solidFill>
                <a:latin typeface="Arial"/>
              </a:rPr>
              <a:t>window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object 2"/>
          <p:cNvSpPr/>
          <p:nvPr/>
        </p:nvSpPr>
        <p:spPr>
          <a:xfrm>
            <a:off x="622440" y="1563840"/>
            <a:ext cx="3517560" cy="11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Window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object 3"/>
          <p:cNvSpPr/>
          <p:nvPr/>
        </p:nvSpPr>
        <p:spPr>
          <a:xfrm>
            <a:off x="622440" y="3205080"/>
            <a:ext cx="16751160" cy="97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1" lang="en-US" sz="2800" spc="-1" strike="noStrike">
                <a:solidFill>
                  <a:srgbClr val="313130"/>
                </a:solidFill>
                <a:latin typeface="Arial"/>
              </a:rPr>
              <a:t>Window</a:t>
            </a:r>
            <a:r>
              <a:rPr b="1" lang="en-US" sz="2800" spc="-137" strike="noStrike">
                <a:solidFill>
                  <a:srgbClr val="313130"/>
                </a:solidFill>
                <a:latin typeface="Arial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-</a:t>
            </a:r>
            <a:r>
              <a:rPr b="0" lang="en-US" sz="2800" spc="-100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глобальный</a:t>
            </a:r>
            <a:r>
              <a:rPr b="0" lang="en-US" sz="2800" spc="-97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75" strike="noStrike">
                <a:solidFill>
                  <a:srgbClr val="313130"/>
                </a:solidFill>
                <a:latin typeface="Microsoft Sans Serif"/>
              </a:rPr>
              <a:t>объект,</a:t>
            </a:r>
            <a:r>
              <a:rPr b="0" lang="en-US" sz="2800" spc="-106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313130"/>
                </a:solidFill>
                <a:latin typeface="Microsoft Sans Serif"/>
              </a:rPr>
              <a:t>который</a:t>
            </a:r>
            <a:r>
              <a:rPr b="0" lang="en-US" sz="2800" spc="-97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313130"/>
                </a:solidFill>
                <a:latin typeface="Microsoft Sans Serif"/>
              </a:rPr>
              <a:t>предоставляет</a:t>
            </a:r>
            <a:r>
              <a:rPr b="0" lang="en-US" sz="2800" spc="-100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313130"/>
                </a:solidFill>
                <a:latin typeface="Microsoft Sans Serif"/>
              </a:rPr>
              <a:t>переменные</a:t>
            </a:r>
            <a:r>
              <a:rPr b="0" lang="en-US" sz="2800" spc="-72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52" strike="noStrike">
                <a:solidFill>
                  <a:srgbClr val="313130"/>
                </a:solidFill>
                <a:latin typeface="Microsoft Sans Serif"/>
              </a:rPr>
              <a:t>и </a:t>
            </a:r>
            <a:r>
              <a:rPr b="0" lang="en-US" sz="2800" spc="-21" strike="noStrike">
                <a:solidFill>
                  <a:srgbClr val="313130"/>
                </a:solidFill>
                <a:latin typeface="Microsoft Sans Serif"/>
              </a:rPr>
              <a:t>функции,</a:t>
            </a:r>
            <a:r>
              <a:rPr b="0" lang="en-US" sz="2800" spc="-86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доступные</a:t>
            </a:r>
            <a:r>
              <a:rPr b="0" lang="en-US" sz="2800" spc="-80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в</a:t>
            </a:r>
            <a:r>
              <a:rPr b="0" lang="en-US" sz="2800" spc="-86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любом</a:t>
            </a:r>
            <a:r>
              <a:rPr b="0" lang="en-US" sz="2800" spc="-80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месте</a:t>
            </a:r>
            <a:r>
              <a:rPr b="0" lang="en-US" sz="2800" spc="-80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313130"/>
                </a:solidFill>
                <a:latin typeface="Microsoft Sans Serif"/>
              </a:rPr>
              <a:t>программы.</a:t>
            </a:r>
            <a:r>
              <a:rPr b="0" lang="en-US" sz="2800" spc="-86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По</a:t>
            </a:r>
            <a:r>
              <a:rPr b="0" lang="en-US" sz="2800" spc="-80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313130"/>
                </a:solidFill>
                <a:latin typeface="Microsoft Sans Serif"/>
              </a:rPr>
              <a:t>умолчанию</a:t>
            </a:r>
            <a:r>
              <a:rPr b="0" lang="en-US" sz="2800" spc="-80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313130"/>
                </a:solidFill>
                <a:latin typeface="Microsoft Sans Serif"/>
              </a:rPr>
              <a:t>это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те,</a:t>
            </a:r>
            <a:r>
              <a:rPr b="0" lang="en-US" sz="2800" spc="-72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что</a:t>
            </a:r>
            <a:r>
              <a:rPr b="0" lang="en-US" sz="2800" spc="-66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встроены</a:t>
            </a:r>
            <a:r>
              <a:rPr b="0" lang="en-US" sz="2800" spc="-72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в</a:t>
            </a:r>
            <a:r>
              <a:rPr b="0" lang="en-US" sz="2800" spc="-66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46" strike="noStrike">
                <a:solidFill>
                  <a:srgbClr val="313130"/>
                </a:solidFill>
                <a:latin typeface="Microsoft Sans Serif"/>
              </a:rPr>
              <a:t>язык</a:t>
            </a:r>
            <a:r>
              <a:rPr b="0" lang="en-US" sz="2800" spc="-66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или</a:t>
            </a:r>
            <a:r>
              <a:rPr b="0" lang="en-US" sz="2800" spc="-66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среду</a:t>
            </a:r>
            <a:r>
              <a:rPr b="0" lang="en-US" sz="2800" spc="-66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313130"/>
                </a:solidFill>
                <a:latin typeface="Microsoft Sans Serif"/>
              </a:rPr>
              <a:t>исполнения.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351756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Window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object 3"/>
          <p:cNvSpPr/>
          <p:nvPr/>
        </p:nvSpPr>
        <p:spPr>
          <a:xfrm>
            <a:off x="622440" y="3205080"/>
            <a:ext cx="17436960" cy="146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0" lang="en-US" sz="2800" spc="-21" strike="noStrike">
                <a:solidFill>
                  <a:srgbClr val="313130"/>
                </a:solidFill>
                <a:latin typeface="Microsoft Sans Serif"/>
              </a:rPr>
              <a:t>Объект</a:t>
            </a:r>
            <a:r>
              <a:rPr b="0" lang="en-US" sz="2800" spc="-92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window</a:t>
            </a:r>
            <a:r>
              <a:rPr b="0" lang="en-US" sz="2800" spc="-92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313130"/>
                </a:solidFill>
                <a:latin typeface="Microsoft Sans Serif"/>
              </a:rPr>
              <a:t>имеет</a:t>
            </a:r>
            <a:r>
              <a:rPr b="0" lang="en-US" sz="2800" spc="-92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большой</a:t>
            </a:r>
            <a:r>
              <a:rPr b="0" lang="en-US" sz="2800" spc="-92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набор</a:t>
            </a:r>
            <a:r>
              <a:rPr b="0" lang="en-US" sz="2800" spc="-92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свойств</a:t>
            </a:r>
            <a:r>
              <a:rPr b="0" lang="en-US" sz="2800" spc="-92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и</a:t>
            </a:r>
            <a:r>
              <a:rPr b="0" lang="en-US" sz="2800" spc="-92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313130"/>
                </a:solidFill>
                <a:latin typeface="Microsoft Sans Serif"/>
              </a:rPr>
              <a:t>методов, обратиться</a:t>
            </a:r>
            <a:r>
              <a:rPr b="0" lang="en-US" sz="2800" spc="-151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к</a:t>
            </a:r>
            <a:r>
              <a:rPr b="0" lang="en-US" sz="2800" spc="-145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41" strike="noStrike">
                <a:solidFill>
                  <a:srgbClr val="313130"/>
                </a:solidFill>
                <a:latin typeface="Microsoft Sans Serif"/>
              </a:rPr>
              <a:t>которым</a:t>
            </a:r>
            <a:r>
              <a:rPr b="0" lang="en-US" sz="2800" spc="-151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313130"/>
                </a:solidFill>
                <a:latin typeface="Microsoft Sans Serif"/>
              </a:rPr>
              <a:t>можно</a:t>
            </a:r>
            <a:r>
              <a:rPr b="0" lang="en-US" sz="2800" spc="-145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313130"/>
                </a:solidFill>
                <a:latin typeface="Microsoft Sans Serif"/>
              </a:rPr>
              <a:t>двумя</a:t>
            </a:r>
            <a:r>
              <a:rPr b="0" lang="en-US" sz="2800" spc="-145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313130"/>
                </a:solidFill>
                <a:latin typeface="Microsoft Sans Serif"/>
              </a:rPr>
              <a:t>способами:</a:t>
            </a:r>
            <a:r>
              <a:rPr b="0" lang="en-US" sz="2800" spc="-151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313130"/>
                </a:solidFill>
                <a:latin typeface="Microsoft Sans Serif"/>
              </a:rPr>
              <a:t>window.alert()</a:t>
            </a:r>
            <a:r>
              <a:rPr b="0" lang="en-US" sz="2800" spc="-151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313130"/>
                </a:solidFill>
                <a:latin typeface="Microsoft Sans Serif"/>
              </a:rPr>
              <a:t>или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просто</a:t>
            </a:r>
            <a:r>
              <a:rPr b="0" lang="en-US" sz="2800" spc="-60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alert().</a:t>
            </a:r>
            <a:r>
              <a:rPr b="0" lang="en-US" sz="2800" spc="-66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00" strike="noStrike">
                <a:solidFill>
                  <a:srgbClr val="313130"/>
                </a:solidFill>
                <a:latin typeface="Microsoft Sans Serif"/>
              </a:rPr>
              <a:t>То-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есть,</a:t>
            </a:r>
            <a:r>
              <a:rPr b="0" lang="en-US" sz="2800" spc="-66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для</a:t>
            </a:r>
            <a:r>
              <a:rPr b="0" lang="en-US" sz="2800" spc="-60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313130"/>
                </a:solidFill>
                <a:latin typeface="Microsoft Sans Serif"/>
              </a:rPr>
              <a:t>использования</a:t>
            </a:r>
            <a:r>
              <a:rPr b="0" lang="en-US" sz="2800" spc="-60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313130"/>
                </a:solidFill>
                <a:latin typeface="Microsoft Sans Serif"/>
              </a:rPr>
              <a:t>методов</a:t>
            </a:r>
            <a:r>
              <a:rPr b="0" lang="en-US" sz="2800" spc="-60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и</a:t>
            </a:r>
            <a:r>
              <a:rPr b="0" lang="en-US" sz="2800" spc="-60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свойств</a:t>
            </a:r>
            <a:r>
              <a:rPr b="0" lang="en-US" sz="2800" spc="-60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313130"/>
                </a:solidFill>
                <a:latin typeface="Microsoft Sans Serif"/>
              </a:rPr>
              <a:t>из </a:t>
            </a:r>
            <a:r>
              <a:rPr b="0" lang="en-US" sz="2800" spc="-21" strike="noStrike">
                <a:solidFill>
                  <a:srgbClr val="313130"/>
                </a:solidFill>
                <a:latin typeface="Microsoft Sans Serif"/>
              </a:rPr>
              <a:t>window,</a:t>
            </a:r>
            <a:r>
              <a:rPr b="0" lang="en-US" sz="2800" spc="-106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само</a:t>
            </a:r>
            <a:r>
              <a:rPr b="0" lang="en-US" sz="2800" spc="-97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имя</a:t>
            </a:r>
            <a:r>
              <a:rPr b="0" lang="en-US" sz="2800" spc="-100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313130"/>
                </a:solidFill>
                <a:latin typeface="Microsoft Sans Serif"/>
              </a:rPr>
              <a:t>глобального</a:t>
            </a:r>
            <a:r>
              <a:rPr b="0" lang="en-US" sz="2800" spc="-97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313130"/>
                </a:solidFill>
                <a:latin typeface="Microsoft Sans Serif"/>
              </a:rPr>
              <a:t>объекта</a:t>
            </a:r>
            <a:r>
              <a:rPr b="0" lang="en-US" sz="2800" spc="-100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писать</a:t>
            </a:r>
            <a:r>
              <a:rPr b="0" lang="en-US" sz="2800" spc="-100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13130"/>
                </a:solidFill>
                <a:latin typeface="Microsoft Sans Serif"/>
              </a:rPr>
              <a:t>не</a:t>
            </a:r>
            <a:r>
              <a:rPr b="0" lang="en-US" sz="2800" spc="-100" strike="noStrike">
                <a:solidFill>
                  <a:srgbClr val="31313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313130"/>
                </a:solidFill>
                <a:latin typeface="Microsoft Sans Serif"/>
              </a:rPr>
              <a:t>обязательно.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2"/>
          <p:cNvSpPr/>
          <p:nvPr/>
        </p:nvSpPr>
        <p:spPr>
          <a:xfrm>
            <a:off x="622440" y="3111480"/>
            <a:ext cx="7575840" cy="86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2800" spc="-12" strike="noStrike">
                <a:solidFill>
                  <a:srgbClr val="212529"/>
                </a:solidFill>
                <a:latin typeface="Microsoft Sans Serif"/>
              </a:rPr>
              <a:t>Получения</a:t>
            </a:r>
            <a:r>
              <a:rPr b="0" lang="en-US" sz="2800" spc="-60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12529"/>
                </a:solidFill>
                <a:latin typeface="Microsoft Sans Serif"/>
              </a:rPr>
              <a:t>элементов</a:t>
            </a:r>
            <a:r>
              <a:rPr b="0" lang="en-US" sz="2800" spc="-60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12529"/>
                </a:solidFill>
                <a:latin typeface="Microsoft Sans Serif"/>
              </a:rPr>
              <a:t>из</a:t>
            </a:r>
            <a:r>
              <a:rPr b="0" lang="en-US" sz="2800" spc="-60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12529"/>
                </a:solidFill>
                <a:latin typeface="Microsoft Sans Serif"/>
              </a:rPr>
              <a:t>body</a:t>
            </a:r>
            <a:r>
              <a:rPr b="0" lang="en-US" sz="2800" spc="-55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12529"/>
                </a:solidFill>
                <a:latin typeface="Microsoft Sans Serif"/>
              </a:rPr>
              <a:t>и</a:t>
            </a:r>
            <a:r>
              <a:rPr b="0" lang="en-US" sz="2800" spc="-60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12529"/>
                </a:solidFill>
                <a:latin typeface="Microsoft Sans Serif"/>
              </a:rPr>
              <a:t>их</a:t>
            </a:r>
            <a:r>
              <a:rPr b="0" lang="en-US" sz="2800" spc="-60" strike="noStrike">
                <a:solidFill>
                  <a:srgbClr val="212529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12529"/>
                </a:solidFill>
                <a:latin typeface="Microsoft Sans Serif"/>
              </a:rPr>
              <a:t>настройка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8" name="object 4" descr=""/>
          <p:cNvPicPr/>
          <p:nvPr/>
        </p:nvPicPr>
        <p:blipFill>
          <a:blip r:embed="rId1"/>
          <a:stretch/>
        </p:blipFill>
        <p:spPr>
          <a:xfrm>
            <a:off x="635040" y="4323960"/>
            <a:ext cx="16991640" cy="323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21" strike="noStrike">
                <a:solidFill>
                  <a:srgbClr val="c91c4b"/>
                </a:solidFill>
                <a:latin typeface="Arial"/>
              </a:rPr>
              <a:t>Содержимое</a:t>
            </a:r>
            <a:r>
              <a:rPr b="1" lang="en-US" sz="7200" spc="-361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window</a:t>
            </a:r>
            <a:r>
              <a:rPr b="1" lang="en-US" sz="7200" spc="-361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(часть)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5" name="object 3" descr=""/>
          <p:cNvPicPr/>
          <p:nvPr/>
        </p:nvPicPr>
        <p:blipFill>
          <a:blip r:embed="rId1"/>
          <a:stretch/>
        </p:blipFill>
        <p:spPr>
          <a:xfrm>
            <a:off x="701280" y="3393360"/>
            <a:ext cx="16672680" cy="579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76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81648"/>
                </a:solidFill>
                <a:latin typeface="Arial"/>
              </a:rPr>
              <a:t>Замыкание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object 3"/>
          <p:cNvSpPr/>
          <p:nvPr/>
        </p:nvSpPr>
        <p:spPr>
          <a:xfrm>
            <a:off x="622440" y="3205080"/>
            <a:ext cx="15454800" cy="194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1" lang="en-US" sz="2800" spc="-12" strike="noStrike">
                <a:solidFill>
                  <a:srgbClr val="202124"/>
                </a:solidFill>
                <a:latin typeface="Arial"/>
              </a:rPr>
              <a:t>Замыкание</a:t>
            </a:r>
            <a:r>
              <a:rPr b="1" lang="en-US" sz="2800" spc="-106" strike="noStrike">
                <a:solidFill>
                  <a:srgbClr val="202124"/>
                </a:solidFill>
                <a:latin typeface="Arial"/>
              </a:rPr>
              <a:t> </a:t>
            </a:r>
            <a:r>
              <a:rPr b="0" lang="en-US" sz="2800" spc="1143" strike="noStrike">
                <a:solidFill>
                  <a:srgbClr val="202124"/>
                </a:solidFill>
                <a:latin typeface="Microsoft Sans Serif"/>
              </a:rPr>
              <a:t>—</a:t>
            </a:r>
            <a:r>
              <a:rPr b="0" lang="en-US" sz="2800" spc="-6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это</a:t>
            </a:r>
            <a:r>
              <a:rPr b="0" lang="en-US" sz="2800" spc="-7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40c28"/>
                </a:solidFill>
                <a:latin typeface="Microsoft Sans Serif"/>
              </a:rPr>
              <a:t>набор</a:t>
            </a:r>
            <a:r>
              <a:rPr b="0" lang="en-US" sz="2800" spc="-66" strike="noStrike">
                <a:solidFill>
                  <a:srgbClr val="040c28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40c28"/>
                </a:solidFill>
                <a:latin typeface="Microsoft Sans Serif"/>
              </a:rPr>
              <a:t>функции</a:t>
            </a:r>
            <a:r>
              <a:rPr b="0" lang="en-US" sz="2800" spc="-72" strike="noStrike">
                <a:solidFill>
                  <a:srgbClr val="040c28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40c28"/>
                </a:solidFill>
                <a:latin typeface="Microsoft Sans Serif"/>
              </a:rPr>
              <a:t>и</a:t>
            </a:r>
            <a:r>
              <a:rPr b="0" lang="en-US" sz="2800" spc="-66" strike="noStrike">
                <a:solidFill>
                  <a:srgbClr val="040c28"/>
                </a:solidFill>
                <a:latin typeface="Microsoft Sans Serif"/>
              </a:rPr>
              <a:t> </a:t>
            </a:r>
            <a:r>
              <a:rPr b="0" lang="en-US" sz="2800" spc="-41" strike="noStrike">
                <a:solidFill>
                  <a:srgbClr val="040c28"/>
                </a:solidFill>
                <a:latin typeface="Microsoft Sans Serif"/>
              </a:rPr>
              <a:t>лексического</a:t>
            </a:r>
            <a:r>
              <a:rPr b="0" lang="en-US" sz="2800" spc="-72" strike="noStrike">
                <a:solidFill>
                  <a:srgbClr val="040c28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040c28"/>
                </a:solidFill>
                <a:latin typeface="Microsoft Sans Serif"/>
              </a:rPr>
              <a:t>окружения,</a:t>
            </a:r>
            <a:r>
              <a:rPr b="0" lang="en-US" sz="2800" spc="-72" strike="noStrike">
                <a:solidFill>
                  <a:srgbClr val="040c28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40c28"/>
                </a:solidFill>
                <a:latin typeface="Microsoft Sans Serif"/>
              </a:rPr>
              <a:t>в</a:t>
            </a:r>
            <a:r>
              <a:rPr b="0" lang="en-US" sz="2800" spc="-72" strike="noStrike">
                <a:solidFill>
                  <a:srgbClr val="040c28"/>
                </a:solidFill>
                <a:latin typeface="Microsoft Sans Serif"/>
              </a:rPr>
              <a:t> </a:t>
            </a:r>
            <a:r>
              <a:rPr b="0" lang="en-US" sz="2800" spc="-41" strike="noStrike">
                <a:solidFill>
                  <a:srgbClr val="040c28"/>
                </a:solidFill>
                <a:latin typeface="Microsoft Sans Serif"/>
              </a:rPr>
              <a:t>котором</a:t>
            </a:r>
            <a:r>
              <a:rPr b="0" lang="en-US" sz="2800" spc="-66" strike="noStrike">
                <a:solidFill>
                  <a:srgbClr val="040c28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40c28"/>
                </a:solidFill>
                <a:latin typeface="Microsoft Sans Serif"/>
              </a:rPr>
              <a:t>эта</a:t>
            </a:r>
            <a:r>
              <a:rPr b="0" lang="en-US" sz="2800" spc="-72" strike="noStrike">
                <a:solidFill>
                  <a:srgbClr val="040c28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40c28"/>
                </a:solidFill>
                <a:latin typeface="Microsoft Sans Serif"/>
              </a:rPr>
              <a:t>функция</a:t>
            </a:r>
            <a:r>
              <a:rPr b="0" lang="en-US" sz="2800" spc="-66" strike="noStrike">
                <a:solidFill>
                  <a:srgbClr val="040c28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40c28"/>
                </a:solidFill>
                <a:latin typeface="Microsoft Sans Serif"/>
              </a:rPr>
              <a:t>была </a:t>
            </a:r>
            <a:r>
              <a:rPr b="0" lang="en-US" sz="2800" spc="-12" strike="noStrike">
                <a:solidFill>
                  <a:srgbClr val="040c28"/>
                </a:solidFill>
                <a:latin typeface="Microsoft Sans Serif"/>
              </a:rPr>
              <a:t>объявлена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.</a:t>
            </a:r>
            <a:r>
              <a:rPr b="0" lang="en-US" sz="2800" spc="-10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202124"/>
                </a:solidFill>
                <a:latin typeface="Microsoft Sans Serif"/>
              </a:rPr>
              <a:t>Замыкание</a:t>
            </a:r>
            <a:r>
              <a:rPr b="0" lang="en-US" sz="2800" spc="-97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даёт</a:t>
            </a:r>
            <a:r>
              <a:rPr b="0" lang="en-US" sz="2800" spc="-10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доступ</a:t>
            </a:r>
            <a:r>
              <a:rPr b="0" lang="en-US" sz="2800" spc="-97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к</a:t>
            </a:r>
            <a:r>
              <a:rPr b="0" lang="en-US" sz="2800" spc="-10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внешней</a:t>
            </a:r>
            <a:r>
              <a:rPr b="0" lang="en-US" sz="2800" spc="-97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202124"/>
                </a:solidFill>
                <a:latin typeface="Microsoft Sans Serif"/>
              </a:rPr>
              <a:t>функции</a:t>
            </a:r>
            <a:r>
              <a:rPr b="0" lang="en-US" sz="2800" spc="-97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из</a:t>
            </a:r>
            <a:r>
              <a:rPr b="0" lang="en-US" sz="2800" spc="-10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внутренней</a:t>
            </a:r>
            <a:r>
              <a:rPr b="0" lang="en-US" sz="2800" spc="-97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202124"/>
                </a:solidFill>
                <a:latin typeface="Microsoft Sans Serif"/>
              </a:rPr>
              <a:t>функции.</a:t>
            </a:r>
            <a:r>
              <a:rPr b="0" lang="en-US" sz="2800" spc="-10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В</a:t>
            </a:r>
            <a:r>
              <a:rPr b="0" lang="en-US" sz="2800" spc="-10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JavaScript </a:t>
            </a:r>
            <a:r>
              <a:rPr b="0" lang="en-US" sz="2800" spc="-35" strike="noStrike">
                <a:solidFill>
                  <a:srgbClr val="202124"/>
                </a:solidFill>
                <a:latin typeface="Microsoft Sans Serif"/>
              </a:rPr>
              <a:t>замыкания</a:t>
            </a:r>
            <a:r>
              <a:rPr b="0" lang="en-US" sz="2800" spc="-10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202124"/>
                </a:solidFill>
                <a:latin typeface="Microsoft Sans Serif"/>
              </a:rPr>
              <a:t>создаются</a:t>
            </a:r>
            <a:r>
              <a:rPr b="0" lang="en-US" sz="2800" spc="-10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202124"/>
                </a:solidFill>
                <a:latin typeface="Microsoft Sans Serif"/>
              </a:rPr>
              <a:t>каждый</a:t>
            </a:r>
            <a:r>
              <a:rPr b="0" lang="en-US" sz="2800" spc="-10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раз</a:t>
            </a:r>
            <a:r>
              <a:rPr b="0" lang="en-US" sz="2800" spc="-10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при</a:t>
            </a:r>
            <a:r>
              <a:rPr b="0" lang="en-US" sz="2800" spc="-10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202124"/>
                </a:solidFill>
                <a:latin typeface="Microsoft Sans Serif"/>
              </a:rPr>
              <a:t>создании</a:t>
            </a:r>
            <a:r>
              <a:rPr b="0" lang="en-US" sz="2800" spc="-10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202124"/>
                </a:solidFill>
                <a:latin typeface="Microsoft Sans Serif"/>
              </a:rPr>
              <a:t>функции,</a:t>
            </a:r>
            <a:r>
              <a:rPr b="0" lang="en-US" sz="2800" spc="-10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во</a:t>
            </a:r>
            <a:r>
              <a:rPr b="0" lang="en-US" sz="2800" spc="-10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время</a:t>
            </a:r>
            <a:r>
              <a:rPr b="0" lang="en-US" sz="2800" spc="-10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её</a:t>
            </a:r>
            <a:r>
              <a:rPr b="0" lang="en-US" sz="2800" spc="-10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создания.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Пример</a:t>
            </a:r>
            <a:r>
              <a:rPr b="1" lang="en-US" sz="7200" spc="-66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замыкания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9" name="object 11" descr=""/>
          <p:cNvPicPr/>
          <p:nvPr/>
        </p:nvPicPr>
        <p:blipFill>
          <a:blip r:embed="rId1"/>
          <a:stretch/>
        </p:blipFill>
        <p:spPr>
          <a:xfrm>
            <a:off x="635040" y="3471840"/>
            <a:ext cx="9353160" cy="462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21" strike="noStrike">
                <a:solidFill>
                  <a:srgbClr val="c91c4b"/>
                </a:solidFill>
                <a:latin typeface="Arial"/>
              </a:rPr>
              <a:t>IIFE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object 3"/>
          <p:cNvSpPr/>
          <p:nvPr/>
        </p:nvSpPr>
        <p:spPr>
          <a:xfrm>
            <a:off x="622440" y="3205080"/>
            <a:ext cx="15503040" cy="97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  <a:tabLst>
                <a:tab algn="l" pos="12809880"/>
              </a:tabLst>
            </a:pPr>
            <a:r>
              <a:rPr b="1" lang="en-US" sz="2800" spc="-1" strike="noStrike">
                <a:solidFill>
                  <a:srgbClr val="333333"/>
                </a:solidFill>
                <a:latin typeface="Arial"/>
              </a:rPr>
              <a:t>IIFE</a:t>
            </a:r>
            <a:r>
              <a:rPr b="1" lang="en-US" sz="2800" spc="-100" strike="noStrike">
                <a:solidFill>
                  <a:srgbClr val="333333"/>
                </a:solidFill>
                <a:latin typeface="Arial"/>
              </a:rPr>
              <a:t> </a:t>
            </a:r>
            <a:r>
              <a:rPr b="0" lang="en-US" sz="2800" spc="-1" strike="noStrike">
                <a:solidFill>
                  <a:srgbClr val="333333"/>
                </a:solidFill>
                <a:latin typeface="Microsoft Sans Serif"/>
              </a:rPr>
              <a:t>(Immediately</a:t>
            </a:r>
            <a:r>
              <a:rPr b="0" lang="en-US" sz="2800" spc="-75" strike="noStrike">
                <a:solidFill>
                  <a:srgbClr val="333333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33333"/>
                </a:solidFill>
                <a:latin typeface="Microsoft Sans Serif"/>
              </a:rPr>
              <a:t>Invoked</a:t>
            </a:r>
            <a:r>
              <a:rPr b="0" lang="en-US" sz="2800" spc="-75" strike="noStrike">
                <a:solidFill>
                  <a:srgbClr val="333333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33333"/>
                </a:solidFill>
                <a:latin typeface="Microsoft Sans Serif"/>
              </a:rPr>
              <a:t>Function</a:t>
            </a:r>
            <a:r>
              <a:rPr b="0" lang="en-US" sz="2800" spc="-75" strike="noStrike">
                <a:solidFill>
                  <a:srgbClr val="333333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33333"/>
                </a:solidFill>
                <a:latin typeface="Microsoft Sans Serif"/>
              </a:rPr>
              <a:t>Expression)</a:t>
            </a:r>
            <a:r>
              <a:rPr b="0" lang="en-US" sz="2800" spc="-75" strike="noStrike">
                <a:solidFill>
                  <a:srgbClr val="333333"/>
                </a:solidFill>
                <a:latin typeface="Microsoft Sans Serif"/>
              </a:rPr>
              <a:t> </a:t>
            </a:r>
            <a:r>
              <a:rPr b="0" lang="en-US" sz="2800" spc="1143" strike="noStrike">
                <a:solidFill>
                  <a:srgbClr val="333333"/>
                </a:solidFill>
                <a:latin typeface="Microsoft Sans Serif"/>
              </a:rPr>
              <a:t>—</a:t>
            </a:r>
            <a:r>
              <a:rPr b="0" lang="en-US" sz="2800" spc="-75" strike="noStrike">
                <a:solidFill>
                  <a:srgbClr val="333333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33333"/>
                </a:solidFill>
                <a:latin typeface="Microsoft Sans Serif"/>
              </a:rPr>
              <a:t>это</a:t>
            </a:r>
            <a:r>
              <a:rPr b="0" lang="en-US" sz="2800" spc="-72" strike="noStrike">
                <a:solidFill>
                  <a:srgbClr val="333333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333333"/>
                </a:solidFill>
                <a:latin typeface="Microsoft Sans Serif"/>
              </a:rPr>
              <a:t>специальная</a:t>
            </a:r>
            <a:r>
              <a:rPr b="0" lang="en-US" sz="2800" spc="-75" strike="noStrike">
                <a:solidFill>
                  <a:srgbClr val="333333"/>
                </a:solidFill>
                <a:latin typeface="Microsoft Sans Serif"/>
              </a:rPr>
              <a:t> </a:t>
            </a:r>
            <a:r>
              <a:rPr b="0" lang="en-US" sz="2800" spc="-35" strike="noStrike">
                <a:solidFill>
                  <a:srgbClr val="333333"/>
                </a:solidFill>
                <a:latin typeface="Microsoft Sans Serif"/>
              </a:rPr>
              <a:t>конструкция,</a:t>
            </a:r>
            <a:r>
              <a:rPr b="0" lang="en-US" sz="2800" spc="-80" strike="noStrike">
                <a:solidFill>
                  <a:srgbClr val="333333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333333"/>
                </a:solidFill>
                <a:latin typeface="Microsoft Sans Serif"/>
              </a:rPr>
              <a:t>позволяющая </a:t>
            </a:r>
            <a:r>
              <a:rPr b="0" lang="en-US" sz="2800" spc="-21" strike="noStrike">
                <a:solidFill>
                  <a:srgbClr val="333333"/>
                </a:solidFill>
                <a:latin typeface="Microsoft Sans Serif"/>
              </a:rPr>
              <a:t>вызывать</a:t>
            </a:r>
            <a:r>
              <a:rPr b="0" lang="en-US" sz="2800" spc="-111" strike="noStrike">
                <a:solidFill>
                  <a:srgbClr val="333333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333333"/>
                </a:solidFill>
                <a:latin typeface="Microsoft Sans Serif"/>
              </a:rPr>
              <a:t>функцию</a:t>
            </a:r>
            <a:r>
              <a:rPr b="0" lang="en-US" sz="2800" spc="-100" strike="noStrike">
                <a:solidFill>
                  <a:srgbClr val="333333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333333"/>
                </a:solidFill>
                <a:latin typeface="Microsoft Sans Serif"/>
              </a:rPr>
              <a:t>сразу</a:t>
            </a:r>
            <a:r>
              <a:rPr b="0" lang="en-US" sz="2800" spc="-100" strike="noStrike">
                <a:solidFill>
                  <a:srgbClr val="333333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33333"/>
                </a:solidFill>
                <a:latin typeface="Microsoft Sans Serif"/>
              </a:rPr>
              <a:t>после</a:t>
            </a:r>
            <a:r>
              <a:rPr b="0" lang="en-US" sz="2800" spc="-100" strike="noStrike">
                <a:solidFill>
                  <a:srgbClr val="333333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33333"/>
                </a:solidFill>
                <a:latin typeface="Microsoft Sans Serif"/>
              </a:rPr>
              <a:t>ее</a:t>
            </a:r>
            <a:r>
              <a:rPr b="0" lang="en-US" sz="2800" spc="-100" strike="noStrike">
                <a:solidFill>
                  <a:srgbClr val="333333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333333"/>
                </a:solidFill>
                <a:latin typeface="Microsoft Sans Serif"/>
              </a:rPr>
              <a:t>определения.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2" name="object 4" descr=""/>
          <p:cNvPicPr/>
          <p:nvPr/>
        </p:nvPicPr>
        <p:blipFill>
          <a:blip r:embed="rId1"/>
          <a:stretch/>
        </p:blipFill>
        <p:spPr>
          <a:xfrm>
            <a:off x="635040" y="5380920"/>
            <a:ext cx="11932920" cy="396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object 3"/>
          <p:cNvSpPr/>
          <p:nvPr/>
        </p:nvSpPr>
        <p:spPr>
          <a:xfrm>
            <a:off x="622440" y="3205080"/>
            <a:ext cx="14262480" cy="97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333333"/>
                </a:solidFill>
                <a:latin typeface="Microsoft Sans Serif"/>
              </a:rPr>
              <a:t>Пример</a:t>
            </a:r>
            <a:r>
              <a:rPr b="0" lang="en-US" sz="2800" spc="-114" strike="noStrike">
                <a:solidFill>
                  <a:srgbClr val="333333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333333"/>
                </a:solidFill>
                <a:latin typeface="Microsoft Sans Serif"/>
              </a:rPr>
              <a:t>функции,</a:t>
            </a:r>
            <a:r>
              <a:rPr b="0" lang="en-US" sz="2800" spc="-114" strike="noStrike">
                <a:solidFill>
                  <a:srgbClr val="333333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333333"/>
                </a:solidFill>
                <a:latin typeface="Microsoft Sans Serif"/>
              </a:rPr>
              <a:t>которая</a:t>
            </a:r>
            <a:r>
              <a:rPr b="0" lang="en-US" sz="2800" spc="-114" strike="noStrike">
                <a:solidFill>
                  <a:srgbClr val="333333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33333"/>
                </a:solidFill>
                <a:latin typeface="Microsoft Sans Serif"/>
              </a:rPr>
              <a:t>специально</a:t>
            </a:r>
            <a:r>
              <a:rPr b="0" lang="en-US" sz="2800" spc="-111" strike="noStrike">
                <a:solidFill>
                  <a:srgbClr val="333333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333333"/>
                </a:solidFill>
                <a:latin typeface="Microsoft Sans Serif"/>
              </a:rPr>
              <a:t>определена</a:t>
            </a:r>
            <a:r>
              <a:rPr b="0" lang="en-US" sz="2800" spc="-114" strike="noStrike">
                <a:solidFill>
                  <a:srgbClr val="333333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333333"/>
                </a:solidFill>
                <a:latin typeface="Microsoft Sans Serif"/>
              </a:rPr>
              <a:t>программой</a:t>
            </a:r>
            <a:r>
              <a:rPr b="0" lang="en-US" sz="2800" spc="-111" strike="noStrike">
                <a:solidFill>
                  <a:srgbClr val="333333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33333"/>
                </a:solidFill>
                <a:latin typeface="Microsoft Sans Serif"/>
              </a:rPr>
              <a:t>в</a:t>
            </a:r>
            <a:r>
              <a:rPr b="0" lang="en-US" sz="2800" spc="-114" strike="noStrike">
                <a:solidFill>
                  <a:srgbClr val="333333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33333"/>
                </a:solidFill>
                <a:latin typeface="Microsoft Sans Serif"/>
              </a:rPr>
              <a:t>глобальной</a:t>
            </a:r>
            <a:r>
              <a:rPr b="0" lang="en-US" sz="2800" spc="-111" strike="noStrike">
                <a:solidFill>
                  <a:srgbClr val="333333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333333"/>
                </a:solidFill>
                <a:latin typeface="Microsoft Sans Serif"/>
              </a:rPr>
              <a:t>области </a:t>
            </a:r>
            <a:r>
              <a:rPr b="0" lang="en-US" sz="2800" spc="-1" strike="noStrike">
                <a:solidFill>
                  <a:srgbClr val="333333"/>
                </a:solidFill>
                <a:latin typeface="Microsoft Sans Serif"/>
              </a:rPr>
              <a:t>видимости</a:t>
            </a:r>
            <a:r>
              <a:rPr b="0" lang="en-US" sz="2800" spc="-126" strike="noStrike">
                <a:solidFill>
                  <a:srgbClr val="333333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333333"/>
                </a:solidFill>
                <a:latin typeface="Microsoft Sans Serif"/>
              </a:rPr>
              <a:t>из</a:t>
            </a:r>
            <a:r>
              <a:rPr b="0" lang="en-US" sz="2800" spc="-120" strike="noStrike">
                <a:solidFill>
                  <a:srgbClr val="333333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333333"/>
                </a:solidFill>
                <a:latin typeface="Microsoft Sans Serif"/>
              </a:rPr>
              <a:t>замыкания.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5" name="object 4" descr=""/>
          <p:cNvPicPr/>
          <p:nvPr/>
        </p:nvPicPr>
        <p:blipFill>
          <a:blip r:embed="rId1"/>
          <a:stretch/>
        </p:blipFill>
        <p:spPr>
          <a:xfrm>
            <a:off x="635040" y="4889520"/>
            <a:ext cx="9353160" cy="409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object 2" descr=""/>
          <p:cNvPicPr/>
          <p:nvPr/>
        </p:nvPicPr>
        <p:blipFill>
          <a:blip r:embed="rId1"/>
          <a:stretch/>
        </p:blipFill>
        <p:spPr>
          <a:xfrm>
            <a:off x="8692920" y="652320"/>
            <a:ext cx="9594720" cy="9634320"/>
          </a:xfrm>
          <a:prstGeom prst="rect">
            <a:avLst/>
          </a:prstGeom>
          <a:ln w="0">
            <a:noFill/>
          </a:ln>
        </p:spPr>
      </p:pic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22440" y="1436400"/>
            <a:ext cx="10920240" cy="3200760"/>
          </a:xfrm>
          <a:prstGeom prst="rect">
            <a:avLst/>
          </a:prstGeom>
          <a:noFill/>
          <a:ln w="0">
            <a:noFill/>
          </a:ln>
        </p:spPr>
        <p:txBody>
          <a:bodyPr lIns="0" rIns="0" tIns="309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2435"/>
              </a:spcBef>
              <a:buNone/>
            </a:pPr>
            <a:r>
              <a:rPr b="1" lang="en-US" sz="12000" spc="-26" strike="noStrike">
                <a:solidFill>
                  <a:srgbClr val="c91c4b"/>
                </a:solidFill>
                <a:latin typeface="Arial"/>
              </a:rPr>
              <a:t>05</a:t>
            </a:r>
            <a:endParaRPr b="0" lang="en-US" sz="12000" spc="-1" strike="noStrike">
              <a:solidFill>
                <a:srgbClr val="000000"/>
              </a:solidFill>
              <a:latin typeface="Calibri"/>
            </a:endParaRPr>
          </a:p>
          <a:p>
            <a:pPr marL="12600" indent="0">
              <a:lnSpc>
                <a:spcPct val="100000"/>
              </a:lnSpc>
              <a:spcBef>
                <a:spcPts val="1165"/>
              </a:spcBef>
              <a:buNone/>
            </a:pPr>
            <a:r>
              <a:rPr b="1" lang="en-US" sz="6000" spc="-1" strike="noStrike">
                <a:solidFill>
                  <a:srgbClr val="000000"/>
                </a:solidFill>
                <a:latin typeface="Arial"/>
              </a:rPr>
              <a:t>Практика.</a:t>
            </a:r>
            <a:r>
              <a:rPr b="1" lang="en-US" sz="6000" spc="-236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6000" spc="-1" strike="noStrike">
                <a:solidFill>
                  <a:srgbClr val="000000"/>
                </a:solidFill>
                <a:latin typeface="Arial"/>
              </a:rPr>
              <a:t>Создание</a:t>
            </a:r>
            <a:r>
              <a:rPr b="1" lang="en-US" sz="6000" spc="-23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6000" spc="-92" strike="noStrike">
                <a:solidFill>
                  <a:srgbClr val="000000"/>
                </a:solidFill>
                <a:latin typeface="Arial"/>
              </a:rPr>
              <a:t>Todo-</a:t>
            </a:r>
            <a:r>
              <a:rPr b="1" lang="en-US" sz="6000" spc="-21" strike="noStrike">
                <a:solidFill>
                  <a:srgbClr val="000000"/>
                </a:solidFill>
                <a:latin typeface="Arial"/>
              </a:rPr>
              <a:t>list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Проект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9" name="object 3" descr=""/>
          <p:cNvPicPr/>
          <p:nvPr/>
        </p:nvPicPr>
        <p:blipFill>
          <a:blip r:embed="rId1"/>
          <a:stretch/>
        </p:blipFill>
        <p:spPr>
          <a:xfrm>
            <a:off x="698760" y="2995200"/>
            <a:ext cx="11566080" cy="659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Bootstrap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1" name="object 3" descr=""/>
          <p:cNvPicPr/>
          <p:nvPr/>
        </p:nvPicPr>
        <p:blipFill>
          <a:blip r:embed="rId1"/>
          <a:stretch/>
        </p:blipFill>
        <p:spPr>
          <a:xfrm>
            <a:off x="635040" y="2726640"/>
            <a:ext cx="13498920" cy="6868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591336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IIFE</a:t>
            </a:r>
            <a:r>
              <a:rPr b="1" lang="en-US" sz="7200" spc="-46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функция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3" name="object 3" descr=""/>
          <p:cNvPicPr/>
          <p:nvPr/>
        </p:nvPicPr>
        <p:blipFill>
          <a:blip r:embed="rId1"/>
          <a:stretch/>
        </p:blipFill>
        <p:spPr>
          <a:xfrm>
            <a:off x="635040" y="3141720"/>
            <a:ext cx="8953200" cy="274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352628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Функция</a:t>
            </a:r>
            <a:r>
              <a:rPr b="1" lang="en-US" sz="7200" spc="-182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запуска</a:t>
            </a:r>
            <a:r>
              <a:rPr b="1" lang="en-US" sz="7200" spc="-171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21" strike="noStrike">
                <a:solidFill>
                  <a:srgbClr val="c91c4b"/>
                </a:solidFill>
                <a:latin typeface="Arial"/>
              </a:rPr>
              <a:t>приложения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5" name="object 3" descr=""/>
          <p:cNvPicPr/>
          <p:nvPr/>
        </p:nvPicPr>
        <p:blipFill>
          <a:blip r:embed="rId1"/>
          <a:stretch/>
        </p:blipFill>
        <p:spPr>
          <a:xfrm>
            <a:off x="741600" y="3243240"/>
            <a:ext cx="8800560" cy="434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object 2" descr=""/>
          <p:cNvPicPr/>
          <p:nvPr/>
        </p:nvPicPr>
        <p:blipFill>
          <a:blip r:embed="rId1"/>
          <a:stretch/>
        </p:blipFill>
        <p:spPr>
          <a:xfrm>
            <a:off x="8692920" y="652320"/>
            <a:ext cx="9594720" cy="9634320"/>
          </a:xfrm>
          <a:prstGeom prst="rect">
            <a:avLst/>
          </a:prstGeom>
          <a:ln w="0">
            <a:noFill/>
          </a:ln>
        </p:spPr>
      </p:pic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22440" y="1436400"/>
            <a:ext cx="9941040" cy="4224600"/>
          </a:xfrm>
          <a:prstGeom prst="rect">
            <a:avLst/>
          </a:prstGeom>
          <a:noFill/>
          <a:ln w="0">
            <a:noFill/>
          </a:ln>
        </p:spPr>
        <p:txBody>
          <a:bodyPr lIns="0" rIns="0" tIns="309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2435"/>
              </a:spcBef>
              <a:buNone/>
            </a:pPr>
            <a:r>
              <a:rPr b="1" lang="en-US" sz="12000" spc="-26" strike="noStrike">
                <a:solidFill>
                  <a:srgbClr val="c91c4b"/>
                </a:solidFill>
                <a:latin typeface="Arial"/>
              </a:rPr>
              <a:t>02</a:t>
            </a:r>
            <a:endParaRPr b="0" lang="en-US" sz="12000" spc="-1" strike="noStrike">
              <a:solidFill>
                <a:srgbClr val="000000"/>
              </a:solidFill>
              <a:latin typeface="Calibri"/>
            </a:endParaRPr>
          </a:p>
          <a:p>
            <a:pPr marL="12600" indent="0">
              <a:lnSpc>
                <a:spcPct val="113000"/>
              </a:lnSpc>
              <a:spcBef>
                <a:spcPts val="156"/>
              </a:spcBef>
              <a:buNone/>
            </a:pPr>
            <a:r>
              <a:rPr b="1" lang="en-US" sz="6000" spc="-1" strike="noStrike">
                <a:solidFill>
                  <a:srgbClr val="000000"/>
                </a:solidFill>
                <a:latin typeface="Arial"/>
              </a:rPr>
              <a:t>Создание</a:t>
            </a:r>
            <a:r>
              <a:rPr b="1" lang="en-US" sz="6000" spc="-41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6000" spc="-46" strike="noStrike">
                <a:solidFill>
                  <a:srgbClr val="000000"/>
                </a:solidFill>
                <a:latin typeface="Arial"/>
              </a:rPr>
              <a:t>DOM-</a:t>
            </a:r>
            <a:r>
              <a:rPr b="1" lang="en-US" sz="6000" spc="-12" strike="noStrike">
                <a:solidFill>
                  <a:srgbClr val="000000"/>
                </a:solidFill>
                <a:latin typeface="Arial"/>
              </a:rPr>
              <a:t>элементов </a:t>
            </a:r>
            <a:r>
              <a:rPr b="1" lang="en-US" sz="60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1" lang="en-US" sz="6000" spc="-1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6000" spc="-1" strike="noStrike">
                <a:solidFill>
                  <a:srgbClr val="000000"/>
                </a:solidFill>
                <a:latin typeface="Arial"/>
              </a:rPr>
              <a:t>их</a:t>
            </a:r>
            <a:r>
              <a:rPr b="1" lang="en-US" sz="6000" spc="-12" strike="noStrike">
                <a:solidFill>
                  <a:srgbClr val="000000"/>
                </a:solidFill>
                <a:latin typeface="Arial"/>
              </a:rPr>
              <a:t> настройка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Запуск</a:t>
            </a:r>
            <a:r>
              <a:rPr b="1" lang="en-US" sz="7200" spc="-205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32" strike="noStrike">
                <a:solidFill>
                  <a:srgbClr val="c91c4b"/>
                </a:solidFill>
                <a:latin typeface="Arial"/>
              </a:rPr>
              <a:t>приложения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7" name="object 3" descr=""/>
          <p:cNvPicPr/>
          <p:nvPr/>
        </p:nvPicPr>
        <p:blipFill>
          <a:blip r:embed="rId1"/>
          <a:stretch/>
        </p:blipFill>
        <p:spPr>
          <a:xfrm>
            <a:off x="635040" y="3176640"/>
            <a:ext cx="15030000" cy="260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55" strike="noStrike">
                <a:solidFill>
                  <a:srgbClr val="c91c4b"/>
                </a:solidFill>
                <a:latin typeface="Arial"/>
              </a:rPr>
              <a:t>Заголовок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9" name="object 3" descr=""/>
          <p:cNvPicPr/>
          <p:nvPr/>
        </p:nvPicPr>
        <p:blipFill>
          <a:blip r:embed="rId1"/>
          <a:stretch/>
        </p:blipFill>
        <p:spPr>
          <a:xfrm>
            <a:off x="635040" y="3243240"/>
            <a:ext cx="10667520" cy="321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Форма</a:t>
            </a:r>
            <a:r>
              <a:rPr b="1" lang="en-US" sz="7200" spc="-381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добавления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1" name="object 3" descr=""/>
          <p:cNvPicPr/>
          <p:nvPr/>
        </p:nvPicPr>
        <p:blipFill>
          <a:blip r:embed="rId1"/>
          <a:stretch/>
        </p:blipFill>
        <p:spPr>
          <a:xfrm>
            <a:off x="741600" y="2711160"/>
            <a:ext cx="7104960" cy="7159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Форма</a:t>
            </a:r>
            <a:r>
              <a:rPr b="1" lang="en-US" sz="7200" spc="-381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добавления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3" name="object 3" descr=""/>
          <p:cNvPicPr/>
          <p:nvPr/>
        </p:nvPicPr>
        <p:blipFill>
          <a:blip r:embed="rId1"/>
          <a:stretch/>
        </p:blipFill>
        <p:spPr>
          <a:xfrm>
            <a:off x="635040" y="3341880"/>
            <a:ext cx="12096360" cy="386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Список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5" name="object 3" descr=""/>
          <p:cNvPicPr/>
          <p:nvPr/>
        </p:nvPicPr>
        <p:blipFill>
          <a:blip r:embed="rId1"/>
          <a:stretch/>
        </p:blipFill>
        <p:spPr>
          <a:xfrm>
            <a:off x="720360" y="2846520"/>
            <a:ext cx="10221120" cy="688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Элемент</a:t>
            </a:r>
            <a:r>
              <a:rPr b="1" lang="en-US" sz="7200" spc="-452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списка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7" name="object 3" descr=""/>
          <p:cNvPicPr/>
          <p:nvPr/>
        </p:nvPicPr>
        <p:blipFill>
          <a:blip r:embed="rId1"/>
          <a:stretch/>
        </p:blipFill>
        <p:spPr>
          <a:xfrm>
            <a:off x="635040" y="2747520"/>
            <a:ext cx="13723920" cy="736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Элемент</a:t>
            </a:r>
            <a:r>
              <a:rPr b="1" lang="en-US" sz="7200" spc="-452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списка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9" name="object 3" descr=""/>
          <p:cNvPicPr/>
          <p:nvPr/>
        </p:nvPicPr>
        <p:blipFill>
          <a:blip r:embed="rId1"/>
          <a:stretch/>
        </p:blipFill>
        <p:spPr>
          <a:xfrm>
            <a:off x="720360" y="2921040"/>
            <a:ext cx="14191200" cy="736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Добавление</a:t>
            </a:r>
            <a:r>
              <a:rPr b="1" lang="en-US" sz="7200" spc="-335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элемента</a:t>
            </a:r>
            <a:r>
              <a:rPr b="1" lang="en-US" sz="7200" spc="-335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списка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1" name="object 3" descr=""/>
          <p:cNvPicPr/>
          <p:nvPr/>
        </p:nvPicPr>
        <p:blipFill>
          <a:blip r:embed="rId1"/>
          <a:stretch/>
        </p:blipFill>
        <p:spPr>
          <a:xfrm>
            <a:off x="635040" y="2768760"/>
            <a:ext cx="13529160" cy="736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Добавление</a:t>
            </a:r>
            <a:r>
              <a:rPr b="1" lang="en-US" sz="7200" spc="-335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элемента</a:t>
            </a:r>
            <a:r>
              <a:rPr b="1" lang="en-US" sz="7200" spc="-335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списка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3" name="object 3" descr=""/>
          <p:cNvPicPr/>
          <p:nvPr/>
        </p:nvPicPr>
        <p:blipFill>
          <a:blip r:embed="rId1"/>
          <a:stretch/>
        </p:blipFill>
        <p:spPr>
          <a:xfrm>
            <a:off x="635040" y="2860560"/>
            <a:ext cx="8222760" cy="703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Настройка</a:t>
            </a:r>
            <a:r>
              <a:rPr b="1" lang="en-US" sz="7200" spc="-52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26" strike="noStrike">
                <a:solidFill>
                  <a:srgbClr val="c91c4b"/>
                </a:solidFill>
                <a:latin typeface="Arial"/>
              </a:rPr>
              <a:t>подключения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5" name="object 3" descr=""/>
          <p:cNvPicPr/>
          <p:nvPr/>
        </p:nvPicPr>
        <p:blipFill>
          <a:blip r:embed="rId1"/>
          <a:stretch/>
        </p:blipFill>
        <p:spPr>
          <a:xfrm>
            <a:off x="635040" y="3138480"/>
            <a:ext cx="16839720" cy="264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22440" y="1541520"/>
            <a:ext cx="1132740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Динамическая</a:t>
            </a:r>
            <a:r>
              <a:rPr b="1" lang="en-US" sz="7200" spc="-165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страница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object 3"/>
          <p:cNvSpPr/>
          <p:nvPr/>
        </p:nvSpPr>
        <p:spPr>
          <a:xfrm>
            <a:off x="622440" y="3053520"/>
            <a:ext cx="10395360" cy="194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Web-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страница,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которая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изменяется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(появляются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или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исчезают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блоки,</a:t>
            </a:r>
            <a:r>
              <a:rPr b="0" lang="en-US" sz="2800" spc="-11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меняется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текстовое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содержимое,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и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стилизация)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без 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перезагрузки</a:t>
            </a:r>
            <a:r>
              <a:rPr b="0" lang="en-US" sz="2800" spc="-11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страницы</a:t>
            </a:r>
            <a:r>
              <a:rPr b="0" lang="en-US" sz="2800" spc="-114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называется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1" lang="en-US" sz="2800" spc="-12" strike="noStrike">
                <a:solidFill>
                  <a:srgbClr val="000000"/>
                </a:solidFill>
                <a:latin typeface="Arial"/>
              </a:rPr>
              <a:t>динамической.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" name="object 4" descr=""/>
          <p:cNvPicPr/>
          <p:nvPr/>
        </p:nvPicPr>
        <p:blipFill>
          <a:blip r:embed="rId1"/>
          <a:stretch/>
        </p:blipFill>
        <p:spPr>
          <a:xfrm>
            <a:off x="0" y="7310520"/>
            <a:ext cx="18287640" cy="297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46" strike="noStrike">
                <a:solidFill>
                  <a:srgbClr val="c91c4b"/>
                </a:solidFill>
                <a:latin typeface="Arial"/>
              </a:rPr>
              <a:t>Пользователи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7" name="object 3" descr=""/>
          <p:cNvPicPr/>
          <p:nvPr/>
        </p:nvPicPr>
        <p:blipFill>
          <a:blip r:embed="rId1"/>
          <a:stretch/>
        </p:blipFill>
        <p:spPr>
          <a:xfrm>
            <a:off x="725400" y="2846520"/>
            <a:ext cx="16839720" cy="638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46498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51" strike="noStrike">
                <a:solidFill>
                  <a:srgbClr val="c91c4b"/>
                </a:solidFill>
                <a:latin typeface="Arial"/>
              </a:rPr>
              <a:t>Р</a:t>
            </a:r>
            <a:r>
              <a:rPr b="1" lang="en-US" sz="7200" spc="24" strike="noStrike">
                <a:solidFill>
                  <a:srgbClr val="c91c4b"/>
                </a:solidFill>
                <a:latin typeface="Arial"/>
              </a:rPr>
              <a:t>е</a:t>
            </a:r>
            <a:r>
              <a:rPr b="1" lang="en-US" sz="7200" spc="-145" strike="noStrike">
                <a:solidFill>
                  <a:srgbClr val="c91c4b"/>
                </a:solidFill>
                <a:latin typeface="Arial"/>
              </a:rPr>
              <a:t>з</a:t>
            </a:r>
            <a:r>
              <a:rPr b="1" lang="en-US" sz="7200" spc="-66" strike="noStrike">
                <a:solidFill>
                  <a:srgbClr val="c91c4b"/>
                </a:solidFill>
                <a:latin typeface="Arial"/>
              </a:rPr>
              <a:t>у</a:t>
            </a:r>
            <a:r>
              <a:rPr b="1" lang="en-US" sz="7200" spc="12" strike="noStrike">
                <a:solidFill>
                  <a:srgbClr val="c91c4b"/>
                </a:solidFill>
                <a:latin typeface="Arial"/>
              </a:rPr>
              <a:t>л</a:t>
            </a:r>
            <a:r>
              <a:rPr b="1" lang="en-US" sz="7200" spc="-605" strike="noStrike">
                <a:solidFill>
                  <a:srgbClr val="c91c4b"/>
                </a:solidFill>
                <a:latin typeface="Arial"/>
              </a:rPr>
              <a:t>ь</a:t>
            </a:r>
            <a:r>
              <a:rPr b="1" lang="en-US" sz="7200" spc="18" strike="noStrike">
                <a:solidFill>
                  <a:srgbClr val="c91c4b"/>
                </a:solidFill>
                <a:latin typeface="Arial"/>
              </a:rPr>
              <a:t>та</a:t>
            </a:r>
            <a:r>
              <a:rPr b="1" lang="en-US" sz="7200" spc="29" strike="noStrike">
                <a:solidFill>
                  <a:srgbClr val="c91c4b"/>
                </a:solidFill>
                <a:latin typeface="Arial"/>
              </a:rPr>
              <a:t>т</a:t>
            </a:r>
            <a:r>
              <a:rPr b="1" lang="en-US" sz="7200" spc="-177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в</a:t>
            </a:r>
            <a:r>
              <a:rPr b="1" lang="en-US" sz="7200" spc="-171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браузере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9" name="object 3" descr=""/>
          <p:cNvPicPr/>
          <p:nvPr/>
        </p:nvPicPr>
        <p:blipFill>
          <a:blip r:embed="rId1"/>
          <a:stretch/>
        </p:blipFill>
        <p:spPr>
          <a:xfrm>
            <a:off x="569880" y="3104640"/>
            <a:ext cx="17151120" cy="637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0847520" cy="1851840"/>
          </a:xfrm>
          <a:prstGeom prst="rect">
            <a:avLst/>
          </a:prstGeom>
          <a:noFill/>
          <a:ln w="0">
            <a:noFill/>
          </a:ln>
        </p:spPr>
        <p:txBody>
          <a:bodyPr lIns="0" rIns="0" tIns="133920" bIns="0" anchor="t">
            <a:noAutofit/>
          </a:bodyPr>
          <a:p>
            <a:pPr marL="12600" indent="0">
              <a:lnSpc>
                <a:spcPts val="7781"/>
              </a:lnSpc>
              <a:spcBef>
                <a:spcPts val="1054"/>
              </a:spcBef>
              <a:buNone/>
            </a:pPr>
            <a:r>
              <a:rPr b="1" lang="en-US" sz="7200" spc="-21" strike="noStrike">
                <a:solidFill>
                  <a:srgbClr val="c91c4b"/>
                </a:solidFill>
                <a:latin typeface="Arial"/>
              </a:rPr>
              <a:t>Подключение</a:t>
            </a:r>
            <a:r>
              <a:rPr b="1" lang="en-US" sz="7200" spc="-216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JS</a:t>
            </a:r>
            <a:r>
              <a:rPr b="1" lang="en-US" sz="7200" spc="-216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файла 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5" name="object 3" descr=""/>
          <p:cNvPicPr/>
          <p:nvPr/>
        </p:nvPicPr>
        <p:blipFill>
          <a:blip r:embed="rId1"/>
          <a:stretch/>
        </p:blipFill>
        <p:spPr>
          <a:xfrm>
            <a:off x="635040" y="4181400"/>
            <a:ext cx="8762760" cy="5536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</TotalTime>
  <Application>LibreOffice/24.2.7.2$Linux_X86_64 LibreOffice_project/420$Build-2</Application>
  <AppVersion>15.0000</AppVersion>
  <Words>1205</Words>
  <Paragraphs>188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2025-09-13T05:55:04Z</dcterms:created>
  <dc:creator/>
  <dc:description/>
  <dc:language>en-US</dc:language>
  <cp:lastModifiedBy/>
  <dcterms:modified xsi:type="dcterms:W3CDTF">2025-09-15T16:59:51Z</dcterms:modified>
  <cp:revision>3</cp:revision>
  <dc:subject/>
  <dc:title>Презентация.pptx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2025-09-13T00:00:00Z</vt:filetime>
  </property>
  <property fmtid="{D5CDD505-2E9C-101B-9397-08002B2CF9AE}" pid="3" name="Creator">
    <vt:lpwstr>Google</vt:lpwstr>
  </property>
  <property fmtid="{D5CDD505-2E9C-101B-9397-08002B2CF9AE}" pid="4" name="LastSaved">
    <vt:filetime>2025-09-13T00:00:00Z</vt:filetime>
  </property>
  <property fmtid="{D5CDD505-2E9C-101B-9397-08002B2CF9AE}" pid="5" name="PresentationFormat">
    <vt:lpwstr>Произвольный</vt:lpwstr>
  </property>
  <property fmtid="{D5CDD505-2E9C-101B-9397-08002B2CF9AE}" pid="6" name="Slides">
    <vt:i4>84</vt:i4>
  </property>
</Properties>
</file>